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Montserrat Medium" panose="000006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33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82922-91DA-EECA-D073-20DCADAFE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5BF35-B78D-3EBE-B44F-5FF315544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4F8C43-690B-42BA-0B05-606088C14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060E0-3702-DCC1-A3E3-0CA8EF104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6F6A8-7EB0-FB69-6299-514E18975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09678AB-902B-87CF-07FB-FA1250D6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E5B90193-AEDF-E47C-E6E3-159B4A556A8F}"/>
              </a:ext>
            </a:extLst>
          </p:cNvPr>
          <p:cNvSpPr/>
          <p:nvPr/>
        </p:nvSpPr>
        <p:spPr>
          <a:xfrm>
            <a:off x="749260" y="2761655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Dodge the Blocks: A Simple Pygame Project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C613DA9-4F35-961C-DDD6-BDCB7599028C}"/>
              </a:ext>
            </a:extLst>
          </p:cNvPr>
          <p:cNvSpPr/>
          <p:nvPr/>
        </p:nvSpPr>
        <p:spPr>
          <a:xfrm>
            <a:off x="749260" y="4509849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 fun and engaging game built with Python and Pygame.</a:t>
            </a:r>
            <a:endParaRPr lang="en-US" sz="165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C491441-D17D-7B9B-7982-E46D56D70FB1}"/>
              </a:ext>
            </a:extLst>
          </p:cNvPr>
          <p:cNvSpPr/>
          <p:nvPr/>
        </p:nvSpPr>
        <p:spPr>
          <a:xfrm>
            <a:off x="749260" y="5109210"/>
            <a:ext cx="342543" cy="342543"/>
          </a:xfrm>
          <a:prstGeom prst="roundRect">
            <a:avLst>
              <a:gd name="adj" fmla="val 26691789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8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01514" y="614200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80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</a:rPr>
              <a:t>Team Members</a:t>
            </a:r>
            <a:endParaRPr lang="en-US" sz="8000" dirty="0"/>
          </a:p>
        </p:txBody>
      </p:sp>
      <p:sp>
        <p:nvSpPr>
          <p:cNvPr id="4" name="Text 1"/>
          <p:cNvSpPr/>
          <p:nvPr/>
        </p:nvSpPr>
        <p:spPr>
          <a:xfrm>
            <a:off x="555296" y="1966758"/>
            <a:ext cx="9460424" cy="4724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>
              <a:lnSpc>
                <a:spcPct val="150000"/>
              </a:lnSpc>
            </a:pPr>
            <a:r>
              <a:rPr lang="en-US" sz="4000" dirty="0">
                <a:solidFill>
                  <a:srgbClr val="F4CAB8"/>
                </a:solidFill>
                <a:latin typeface="Montserrat Medium" pitchFamily="34" charset="0"/>
              </a:rPr>
              <a:t>Muskan Chauhan [24071 ]</a:t>
            </a:r>
          </a:p>
          <a:p>
            <a:pPr lvl="1">
              <a:lnSpc>
                <a:spcPct val="150000"/>
              </a:lnSpc>
            </a:pPr>
            <a:r>
              <a:rPr lang="en-US" sz="4000" dirty="0">
                <a:solidFill>
                  <a:srgbClr val="F4CAB8"/>
                </a:solidFill>
                <a:latin typeface="Montserrat Medium" pitchFamily="34" charset="0"/>
              </a:rPr>
              <a:t>Ayush Aggarwal  [24089 ]</a:t>
            </a:r>
          </a:p>
          <a:p>
            <a:pPr lvl="1">
              <a:lnSpc>
                <a:spcPct val="150000"/>
              </a:lnSpc>
            </a:pPr>
            <a:r>
              <a:rPr lang="en-US" sz="4000" dirty="0">
                <a:solidFill>
                  <a:srgbClr val="F4CAB8"/>
                </a:solidFill>
                <a:latin typeface="Montserrat Medium" pitchFamily="34" charset="0"/>
              </a:rPr>
              <a:t>Vansh Gupta [ 24092 ]</a:t>
            </a:r>
          </a:p>
          <a:p>
            <a:pPr lvl="1">
              <a:lnSpc>
                <a:spcPct val="150000"/>
              </a:lnSpc>
            </a:pPr>
            <a:r>
              <a:rPr lang="en-US" sz="4000" dirty="0">
                <a:solidFill>
                  <a:srgbClr val="F4CAB8"/>
                </a:solidFill>
                <a:latin typeface="Montserrat Medium" pitchFamily="34" charset="0"/>
              </a:rPr>
              <a:t>Lakshay Yadav [ 24093 ]</a:t>
            </a:r>
          </a:p>
          <a:p>
            <a:pPr lvl="1">
              <a:lnSpc>
                <a:spcPct val="150000"/>
              </a:lnSpc>
            </a:pPr>
            <a:r>
              <a:rPr lang="en-US" sz="4000" dirty="0">
                <a:solidFill>
                  <a:srgbClr val="F4CAB8"/>
                </a:solidFill>
                <a:latin typeface="Montserrat Medium" pitchFamily="34" charset="0"/>
              </a:rPr>
              <a:t>Raish Kausar [ 24101 ]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1400" dirty="0">
              <a:solidFill>
                <a:srgbClr val="F4CAB8"/>
              </a:solidFill>
              <a:latin typeface="Montserrat Medium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1400" dirty="0"/>
          </a:p>
        </p:txBody>
      </p:sp>
      <p:pic>
        <p:nvPicPr>
          <p:cNvPr id="2052" name="Picture 4" descr="Image result for team work image cartoonish">
            <a:extLst>
              <a:ext uri="{FF2B5EF4-FFF2-40B4-BE49-F238E27FC236}">
                <a16:creationId xmlns:a16="http://schemas.microsoft.com/office/drawing/2014/main" id="{120FF28F-CB24-D668-CC6A-46FE5DC9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64" y="4100398"/>
            <a:ext cx="4731327" cy="40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60498" y="248394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 Objective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49260" y="188626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Main Objective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833502" y="245716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Avoid falling blocks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49260" y="411480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44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Secondary Objective</a:t>
            </a:r>
            <a:endParaRPr lang="en-US" sz="4400" dirty="0"/>
          </a:p>
        </p:txBody>
      </p:sp>
      <p:sp>
        <p:nvSpPr>
          <p:cNvPr id="6" name="Text 4"/>
          <p:cNvSpPr/>
          <p:nvPr/>
        </p:nvSpPr>
        <p:spPr>
          <a:xfrm>
            <a:off x="749260" y="4678810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Achieve the highest score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6C6D9-9E36-8507-F761-CF3CA2B2B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753" y="4471630"/>
            <a:ext cx="6950499" cy="3687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35660" y="282933"/>
            <a:ext cx="6399685" cy="684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66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Setting Up the Game</a:t>
            </a:r>
          </a:p>
          <a:p>
            <a:pPr marL="0" indent="0">
              <a:lnSpc>
                <a:spcPts val="5600"/>
              </a:lnSpc>
              <a:buNone/>
            </a:pPr>
            <a:endParaRPr lang="en-US" sz="6600" b="1" dirty="0">
              <a:solidFill>
                <a:srgbClr val="FFB393"/>
              </a:solidFill>
              <a:latin typeface="Brygada 1918 Bold" pitchFamily="34" charset="0"/>
              <a:ea typeface="Brygada 1918 Bold" pitchFamily="34" charset="-122"/>
            </a:endParaRPr>
          </a:p>
          <a:p>
            <a:pPr marL="0" indent="0">
              <a:lnSpc>
                <a:spcPts val="5600"/>
              </a:lnSpc>
              <a:buNone/>
            </a:pPr>
            <a:endParaRPr lang="en-US" sz="6600" b="1" dirty="0">
              <a:solidFill>
                <a:srgbClr val="FFB393"/>
              </a:solidFill>
              <a:latin typeface="Brygada 1918 Bold" pitchFamily="34" charset="0"/>
              <a:ea typeface="Brygada 1918 Bold" pitchFamily="34" charset="-122"/>
            </a:endParaRPr>
          </a:p>
          <a:p>
            <a:pPr marL="0" indent="0">
              <a:lnSpc>
                <a:spcPts val="5600"/>
              </a:lnSpc>
              <a:buNone/>
            </a:pPr>
            <a:endParaRPr lang="en-US" sz="6600" dirty="0"/>
          </a:p>
        </p:txBody>
      </p:sp>
      <p:sp>
        <p:nvSpPr>
          <p:cNvPr id="4" name="Shape 1"/>
          <p:cNvSpPr/>
          <p:nvPr/>
        </p:nvSpPr>
        <p:spPr>
          <a:xfrm>
            <a:off x="6305252" y="1490346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374843" y="1570713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31462" y="1508303"/>
            <a:ext cx="3929776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Development  Environment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59490" y="1934960"/>
            <a:ext cx="5675855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Download anaconda, Python 3.x,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Pygame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library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305252" y="268800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6404410" y="2768374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959490" y="271592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Installation Steps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959490" y="3168864"/>
            <a:ext cx="392977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Install Python and Pygame using pip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65226" y="4185512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355441" y="4239090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59489" y="425274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 Dimensions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31462" y="4666188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1200 pixels wide, 600 pixels high</a:t>
            </a:r>
            <a:endParaRPr lang="en-US" sz="1650" dirty="0"/>
          </a:p>
        </p:txBody>
      </p:sp>
      <p:pic>
        <p:nvPicPr>
          <p:cNvPr id="21" name="Picture 20" descr="A screenshot of a computer">
            <a:extLst>
              <a:ext uri="{FF2B5EF4-FFF2-40B4-BE49-F238E27FC236}">
                <a16:creationId xmlns:a16="http://schemas.microsoft.com/office/drawing/2014/main" id="{F59FFFD8-AC26-D98B-E4FC-C4E3EE799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5"/>
          <a:stretch/>
        </p:blipFill>
        <p:spPr>
          <a:xfrm>
            <a:off x="138544" y="639704"/>
            <a:ext cx="5325785" cy="3775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30F65B-F043-B633-468D-FB300595C6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2" r="1" b="34543"/>
          <a:stretch/>
        </p:blipFill>
        <p:spPr>
          <a:xfrm>
            <a:off x="138544" y="4571919"/>
            <a:ext cx="5325785" cy="3433531"/>
          </a:xfrm>
          <a:prstGeom prst="rect">
            <a:avLst/>
          </a:prstGeom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51580F-C248-0100-8655-2FFEBC8FA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5" r="1" b="8663"/>
          <a:stretch/>
        </p:blipFill>
        <p:spPr>
          <a:xfrm>
            <a:off x="8548256" y="5562919"/>
            <a:ext cx="6019744" cy="26434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35660" y="764858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1799511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49735" y="201358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Player Control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49735" y="2498765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Move left and right with arrow keys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35660" y="3269337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449735" y="348341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Dynamic Gameplay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449735" y="3968591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Blocks fall at increasing speeds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660" y="4739164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449735" y="495323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Scoring System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49735" y="5438418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Score increases with successful dodges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35660" y="6208990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49735" y="642306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 Over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449735" y="6908244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Collision with a block ends the game</a:t>
            </a:r>
            <a:endParaRPr lang="en-US" sz="16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8F0136-2C03-AFDC-EBAF-4F266DBC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709405" cy="82135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DB993B-E4AF-8163-8BB7-9E329E15A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6910" y="7670540"/>
            <a:ext cx="1918704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260" y="1713786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Dependencies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" y="2785824"/>
            <a:ext cx="535186" cy="5351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98521" y="2748439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Required Libraries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498521" y="3233618"/>
            <a:ext cx="689621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Pygame for game development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0" y="4255651"/>
            <a:ext cx="535186" cy="5351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98521" y="4218265"/>
            <a:ext cx="302490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System Requirements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498521" y="4703445"/>
            <a:ext cx="689621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Any system supporting Python and Pygame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60" y="5725477"/>
            <a:ext cx="535186" cy="5351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98521" y="5688092"/>
            <a:ext cx="293727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Additional Resources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498521" y="6173272"/>
            <a:ext cx="689621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Pygame documentation for customization</a:t>
            </a:r>
            <a:endParaRPr lang="en-US" sz="1650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9C49E2-79E6-4068-7C5F-E0478B970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253" y="96983"/>
            <a:ext cx="6769148" cy="81326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260" y="1499711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 Description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990124" y="2534364"/>
            <a:ext cx="30480" cy="4195405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1200507" y="3000851"/>
            <a:ext cx="642223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49260" y="277522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818852" y="2802017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060615" y="2748439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 Overview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060615" y="3233618"/>
            <a:ext cx="633412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Dodge falling blocks with a player character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1200507" y="4470678"/>
            <a:ext cx="642223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49260" y="4245054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818852" y="4271843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060615" y="4218265"/>
            <a:ext cx="290881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Gameplay Mechanics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060615" y="4703445"/>
            <a:ext cx="633412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Move horizontally to avoid blocks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1200507" y="5940504"/>
            <a:ext cx="642223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749260" y="5714881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818852" y="5741670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060615" y="568809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Visuals and Theme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060615" y="6173272"/>
            <a:ext cx="633412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Bright colors, simple yet engaging interface</a:t>
            </a:r>
            <a:endParaRPr lang="en-US" sz="16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6F3CF7D-E9A8-122D-D221-95BDDC45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334" y="5830832"/>
            <a:ext cx="4351688" cy="2304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260" y="1028343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Code Structure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" y="2062996"/>
            <a:ext cx="1070491" cy="12845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40863" y="227707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 Initialization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40863" y="2762250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Set up the game window and objects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0" y="3347561"/>
            <a:ext cx="1070491" cy="128456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0863" y="356163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Game Loop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40863" y="4046815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Handle events, update game state, and draw graphics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60" y="4632127"/>
            <a:ext cx="1070491" cy="12845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40863" y="484620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Collision Detection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40863" y="5331381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Check for collisions between player and blocks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60" y="5916692"/>
            <a:ext cx="1070491" cy="128456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40863" y="6130766"/>
            <a:ext cx="322814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Scoring and Game Over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140863" y="6615946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Track player score and handle game over conditions</a:t>
            </a:r>
            <a:endParaRPr lang="en-US" sz="16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2EB029-7002-3162-895D-BC69AE2E3E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852" y="0"/>
            <a:ext cx="5914548" cy="8200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inwhite colour in png">
            <a:extLst>
              <a:ext uri="{FF2B5EF4-FFF2-40B4-BE49-F238E27FC236}">
                <a16:creationId xmlns:a16="http://schemas.microsoft.com/office/drawing/2014/main" id="{B429E231-DB87-F03A-88EB-E5086E34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" y="622034"/>
            <a:ext cx="12746181" cy="68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purple&#10;&#10;AI-generated content may be incorrect.">
            <a:extLst>
              <a:ext uri="{FF2B5EF4-FFF2-40B4-BE49-F238E27FC236}">
                <a16:creationId xmlns:a16="http://schemas.microsoft.com/office/drawing/2014/main" id="{28F02CB1-E73F-4464-CE51-01461BC6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561" y="7607566"/>
            <a:ext cx="334683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9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233</Words>
  <Application>Microsoft Office PowerPoint</Application>
  <PresentationFormat>Custom</PresentationFormat>
  <Paragraphs>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Brygada 1918 Bold</vt:lpstr>
      <vt:lpstr>Arial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Muskan Chauhan</cp:lastModifiedBy>
  <cp:revision>3</cp:revision>
  <dcterms:created xsi:type="dcterms:W3CDTF">2025-04-16T16:34:43Z</dcterms:created>
  <dcterms:modified xsi:type="dcterms:W3CDTF">2025-04-16T17:05:04Z</dcterms:modified>
</cp:coreProperties>
</file>