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D1F0B-6E89-6D33-B32D-43C755986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A5D4D8-0D16-2814-7411-07B96B4E2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360AD-D9DA-A6EF-6713-C330E2EF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F2BD8-E920-16E4-1312-15F99A0C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D3A0-6DE3-0D98-24B5-2BCCA980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76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F5321-3B9F-FF7A-AC00-792F10B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00E7B-6969-0E4B-7152-CDB02E4A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6A701D-AB99-E715-1729-D61A2BEC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34F7B-B79F-0DC7-48CC-54E0DC3C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B942E-8E45-11E8-7890-BA2F8968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4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7C2E92-984D-AEF5-86E3-F31E15DD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1B50ED-9CE0-6106-FE8D-D4F714C8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E3CBD-B3B6-28CB-7849-AE43B459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2CC13-2DCB-5F28-06B6-E14A51EE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9D820E-EEF9-BECF-0C46-6FD5F9DD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80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F539-9B11-2221-5447-68362058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5A689-5600-626D-7D6E-10BCA965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85412-9205-B2AB-9CF1-D4632014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ECF9B-416A-825C-93DC-6E21B844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C755C-E58A-3BA4-FBED-E96E36C2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25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54F6E-D7D2-F5B0-53D8-B07DF88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174807-93E2-5C49-1F50-C7D87291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C91B8-B314-FF3A-72A5-12D737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BA65D-F625-C506-1AF7-404516D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A32F8-14AA-DCA5-4635-B4F7036D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90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ACBFC-13BB-2D75-C2C7-504B145F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1ED11-361E-C24D-88A8-BD5F4FA9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14A5C2-85C1-2573-7650-B5526839E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876CFB-E7FC-1F8B-27D8-2BA484CB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0045A-119F-33DA-6CF8-69B0694B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9D8DD-D6CC-D9C8-2517-5C0AD92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968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2CCE3-A1F1-BF0F-EFF6-ECC30608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1097E-D2EE-5D15-B825-EEDC1B83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0E3CC-B9AF-3AF1-F447-EF2C0245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660C8E-5260-C9E4-5759-4A8D2149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9D7C01-69F9-E6B5-1B7F-49627CEA3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282CF8-B64B-4683-94B6-AB7FF418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F7118D-C64D-9C91-3856-1C8CEF99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5BD06-4204-27E7-50CD-0F686B0A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07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53CCC-C8E0-0180-7DBF-3183C66A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B38FE0-7347-1541-AF08-B9F634A4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EBFBB9-5208-8CA7-37C2-0F2CFD35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439394-3FD8-3C16-CE94-AB6CCCCE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0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2A4088-DFB0-1F86-741D-96E40372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93B658-8CAB-65F9-8738-B3124F99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D16DDA-9A4B-9C88-0743-ECD37DEE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017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9AE7C-982A-26ED-9CF5-D4B006BA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E63FE-62F8-D412-CAF5-6FF05155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5CC0F-32D6-B0B4-78E2-222C29ED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8CB46D-F9FB-CE78-C927-89189591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A42394-8A01-7933-4099-4BC495F6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C1F8D1-69DD-3905-BAA4-F2CF80D3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8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546EF-730C-4A78-2DF9-A5F0B9A3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428FE2-EF6D-F8D9-F8BF-89E908F1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F5276A-9232-9DF3-84A8-211EAB18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CC84AD-C0D5-ED92-03FD-CAAF5924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FC4D4F-2DB0-D5C1-C98B-5E34DEA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A43C6-52D8-0D3E-8321-CDE54EA8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7DBF6A-54EA-E9E0-CBF9-1B8E0D9F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B0973E-93D1-5DE3-D1BA-18F0BAF3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B3379-108F-2B7A-67C7-6B5B80EE4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1D8D-E403-474F-A5AC-4D6093630217}" type="datetimeFigureOut">
              <a:rPr lang="es-CO" smtClean="0"/>
              <a:t>12/03/2024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04BE6-A57D-51EC-74CA-AD498D60B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70A43-EF4B-19F9-77F7-76AD92F10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646C-F4B9-4415-9219-C727D327AB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1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2EA67E-30AA-503E-D286-BA15105A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93" y="499404"/>
            <a:ext cx="4823614" cy="58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25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Chirly Vanessa Bejarano Parra</dc:creator>
  <cp:lastModifiedBy>Chirly Vanessa Bejarano Parra</cp:lastModifiedBy>
  <cp:revision>1</cp:revision>
  <dcterms:created xsi:type="dcterms:W3CDTF">2024-03-12T18:06:36Z</dcterms:created>
  <dcterms:modified xsi:type="dcterms:W3CDTF">2024-03-12T18:10:35Z</dcterms:modified>
</cp:coreProperties>
</file>