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86816"/>
            <a:ext cx="434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Flow diagram of </a:t>
            </a:r>
            <a:r>
              <a:rPr lang="en-US" sz="2000" b="1" dirty="0" smtClean="0"/>
              <a:t>If </a:t>
            </a:r>
            <a:r>
              <a:rPr lang="en-US" sz="2000" b="1" dirty="0"/>
              <a:t>statement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6" y="471990"/>
            <a:ext cx="3721861" cy="4666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91000" y="2126218"/>
            <a:ext cx="29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Nested if statement in C++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09" y="2495550"/>
            <a:ext cx="3550721" cy="257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495" y="446723"/>
            <a:ext cx="3926374" cy="154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5750"/>
            <a:ext cx="1809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goto</a:t>
            </a:r>
            <a:r>
              <a:rPr lang="en-US" sz="2000" b="1" dirty="0"/>
              <a:t> statement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3350"/>
            <a:ext cx="3200400" cy="492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4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3" y="438150"/>
            <a:ext cx="3810000" cy="4487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35404"/>
            <a:ext cx="3276600" cy="223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64024"/>
            <a:ext cx="266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If else statement in C++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1516" y="3943350"/>
            <a:ext cx="2653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if-else-if Statement in C++</a:t>
            </a:r>
          </a:p>
        </p:txBody>
      </p:sp>
    </p:spTree>
    <p:extLst>
      <p:ext uri="{BB962C8B-B14F-4D97-AF65-F5344CB8AC3E}">
        <p14:creationId xmlns:p14="http://schemas.microsoft.com/office/powerpoint/2010/main" val="7866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33350"/>
            <a:ext cx="2392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Switch Case statement 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375" y="727098"/>
            <a:ext cx="5420226" cy="412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17320"/>
            <a:ext cx="35433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9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96" y="356585"/>
            <a:ext cx="48387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156530"/>
            <a:ext cx="1061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For loop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68" y="1123950"/>
            <a:ext cx="5464932" cy="123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6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96" y="356585"/>
            <a:ext cx="48387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156530"/>
            <a:ext cx="1061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21049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4" y="243946"/>
            <a:ext cx="4547135" cy="484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33350"/>
            <a:ext cx="1343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While loop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895350"/>
            <a:ext cx="2747397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4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42" y="133350"/>
            <a:ext cx="3505200" cy="4953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33350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do-while loop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76350"/>
            <a:ext cx="36147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8" y="420406"/>
            <a:ext cx="4810692" cy="466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0930" y="39565"/>
            <a:ext cx="2316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Continue Statement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45507"/>
            <a:ext cx="2782890" cy="79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9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33350"/>
            <a:ext cx="1941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Break statement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60"/>
            <a:ext cx="4343400" cy="450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42950"/>
            <a:ext cx="2038852" cy="87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0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39</Words>
  <Application>Microsoft Office PowerPoint</Application>
  <PresentationFormat>On-screen Show (16:9)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Thuong Nguyen</dc:creator>
  <cp:lastModifiedBy>Windows User</cp:lastModifiedBy>
  <cp:revision>11</cp:revision>
  <dcterms:created xsi:type="dcterms:W3CDTF">2006-08-16T00:00:00Z</dcterms:created>
  <dcterms:modified xsi:type="dcterms:W3CDTF">2019-02-21T01:01:13Z</dcterms:modified>
</cp:coreProperties>
</file>