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5E0F0"/>
    <a:srgbClr val="469BD0"/>
    <a:srgbClr val="85BEE0"/>
    <a:srgbClr val="6699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4660"/>
  </p:normalViewPr>
  <p:slideViewPr>
    <p:cSldViewPr>
      <p:cViewPr>
        <p:scale>
          <a:sx n="90" d="100"/>
          <a:sy n="90" d="100"/>
        </p:scale>
        <p:origin x="-123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B8ED26-F8E0-418B-9540-F11F7A87B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69D93-A495-47EA-9D12-3829AB62B63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193BC-21D3-4DF7-8FBF-E7FE5BF2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vLx6WmrUeU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https://www.youtube.com/watch?v=BvLx6WmrUeU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193BC-21D3-4DF7-8FBF-E7FE5BF253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511550" y="1143000"/>
            <a:ext cx="3038475" cy="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4577"/>
            <a:ext cx="4248743" cy="14194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09B2-B75E-433A-8757-AD66B3550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A1403-784D-4617-ACF1-304F7881C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BB16-E9FB-47C8-8225-F2B4FF74A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AF72B-1DBA-470D-AEC9-63225213A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8A647-F6BE-44FD-97EC-8C0BCFCAC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192F-F0F5-44A5-A86F-B35DCF21C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14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xx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DE122-05CE-4597-A645-20C88DE16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7AFF-5A3A-47B5-8B07-935683F80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47E7E-12E0-4DA7-86C9-04748A7B3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E3C0E-FEDA-4F3F-8338-D652484AB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zz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1C643-B50F-4E98-A2A7-BCEA8AEF3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28903" y="5638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1556D7E-6694-4A21-9379-606399DBE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4" y="280888"/>
            <a:ext cx="1668196" cy="557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1" r:id="rId2"/>
    <p:sldLayoutId id="2147484186" r:id="rId3"/>
    <p:sldLayoutId id="2147484182" r:id="rId4"/>
    <p:sldLayoutId id="2147484183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84" r:id="rId11"/>
    <p:sldLayoutId id="214748419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743" y="6400800"/>
            <a:ext cx="708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Trường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Tiểu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̉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̀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phô</a:t>
            </a:r>
            <a:r>
              <a:rPr lang="en-US" dirty="0">
                <a:solidFill>
                  <a:schemeClr val="bg1"/>
                </a:solidFill>
              </a:rPr>
              <a:t>̉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FPT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8939" y="2119574"/>
            <a:ext cx="65261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Hướng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dẫn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cài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đặt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Arduino studio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4000" dirty="0" err="1"/>
              <a:t>Tải</a:t>
            </a:r>
            <a:r>
              <a:rPr lang="en-US" sz="4000" dirty="0"/>
              <a:t> slide </a:t>
            </a:r>
            <a:r>
              <a:rPr lang="en-US" sz="4000" dirty="0" err="1"/>
              <a:t>tại</a:t>
            </a:r>
            <a:r>
              <a:rPr lang="en-US" sz="4000" dirty="0"/>
              <a:t> :   </a:t>
            </a:r>
            <a:r>
              <a:rPr lang="en-US" sz="4800" b="1" dirty="0">
                <a:solidFill>
                  <a:srgbClr val="FF0000"/>
                </a:solidFill>
              </a:rPr>
              <a:t>http://bit.ly/2Per7Hj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1628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arduino.cc/</a:t>
            </a:r>
            <a:r>
              <a:rPr lang="en-US" dirty="0" err="1" smtClean="0">
                <a:hlinkClick r:id="rId2"/>
              </a:rPr>
              <a:t>en</a:t>
            </a:r>
            <a:r>
              <a:rPr lang="en-US" dirty="0" smtClean="0">
                <a:hlinkClick r:id="rId2"/>
              </a:rPr>
              <a:t>/main/software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2267"/>
            <a:ext cx="541517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77" y="1676400"/>
            <a:ext cx="3247843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477359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ổ D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52400"/>
            <a:ext cx="5900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Tải</a:t>
            </a:r>
            <a:r>
              <a:rPr lang="en-US" sz="2400" dirty="0"/>
              <a:t> slide </a:t>
            </a:r>
            <a:r>
              <a:rPr lang="en-US" sz="2400" dirty="0" err="1"/>
              <a:t>tại</a:t>
            </a:r>
            <a:r>
              <a:rPr lang="en-US" sz="2400" dirty="0"/>
              <a:t> :   </a:t>
            </a:r>
            <a:r>
              <a:rPr lang="en-US" sz="3200" b="1" dirty="0">
                <a:solidFill>
                  <a:srgbClr val="FF0000"/>
                </a:solidFill>
              </a:rPr>
              <a:t>http://bit.ly/2Per7Hj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ổ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397192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Arduino.exe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Owner\AppData\Local\Temp\SNAGHTML9c6f9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90133"/>
            <a:ext cx="6096000" cy="445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Tải</a:t>
            </a:r>
            <a:r>
              <a:rPr lang="en-US" dirty="0" smtClean="0"/>
              <a:t> slide </a:t>
            </a:r>
            <a:r>
              <a:rPr lang="en-US" dirty="0" err="1" smtClean="0"/>
              <a:t>tại</a:t>
            </a:r>
            <a:r>
              <a:rPr lang="en-US" dirty="0" smtClean="0"/>
              <a:t> :   </a:t>
            </a:r>
            <a:r>
              <a:rPr lang="en-US" sz="5400" b="1" dirty="0">
                <a:solidFill>
                  <a:srgbClr val="FF0000"/>
                </a:solidFill>
              </a:rPr>
              <a:t>http://bit.ly/2Per7Hj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64</Words>
  <Application>Microsoft Office PowerPoint</Application>
  <PresentationFormat>On-screen Show (4:3)</PresentationFormat>
  <Paragraphs>12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PowerPoint Presentation</vt:lpstr>
      <vt:lpstr>arduino.cc/en/main/software</vt:lpstr>
      <vt:lpstr>Giải nén và đặt trong ổ D</vt:lpstr>
      <vt:lpstr>Chạy chương trình Arduino.exe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TruND</dc:creator>
  <cp:lastModifiedBy>Owner</cp:lastModifiedBy>
  <cp:revision>322</cp:revision>
  <dcterms:created xsi:type="dcterms:W3CDTF">2010-09-29T08:59:48Z</dcterms:created>
  <dcterms:modified xsi:type="dcterms:W3CDTF">2019-12-10T00:40:57Z</dcterms:modified>
</cp:coreProperties>
</file>