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C5E0F0"/>
    <a:srgbClr val="469BD0"/>
    <a:srgbClr val="85BEE0"/>
    <a:srgbClr val="6699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94660"/>
  </p:normalViewPr>
  <p:slideViewPr>
    <p:cSldViewPr>
      <p:cViewPr>
        <p:scale>
          <a:sx n="90" d="100"/>
          <a:sy n="90" d="100"/>
        </p:scale>
        <p:origin x="-1238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6"/>
    </p:cViewPr>
  </p:sorterViewPr>
  <p:notesViewPr>
    <p:cSldViewPr>
      <p:cViewPr varScale="1">
        <p:scale>
          <a:sx n="56" d="100"/>
          <a:sy n="56" d="100"/>
        </p:scale>
        <p:origin x="-28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CB8ED26-F8E0-418B-9540-F11F7A87B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5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69D93-A495-47EA-9D12-3829AB62B63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193BC-21D3-4DF7-8FBF-E7FE5BF25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4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511550" y="1143000"/>
            <a:ext cx="3038475" cy="54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48000"/>
            <a:ext cx="6324600" cy="1371600"/>
          </a:xfrm>
        </p:spPr>
        <p:txBody>
          <a:bodyPr/>
          <a:lstStyle>
            <a:lvl1pPr>
              <a:defRPr sz="2900" b="1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648200"/>
            <a:ext cx="6324600" cy="144780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381750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#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4577"/>
            <a:ext cx="4248743" cy="14194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5" y="6315075"/>
            <a:ext cx="76295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3048000"/>
            <a:ext cx="83439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905000"/>
            <a:ext cx="6019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0" y="32337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609B2-B75E-433A-8757-AD66B3550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A1403-784D-4617-ACF1-304F7881C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0BB16-E9FB-47C8-8225-F2B4FF74A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8600"/>
            <a:ext cx="5410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AF72B-1DBA-470D-AEC9-63225213A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92463"/>
            <a:ext cx="8839200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881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0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8A647-F6BE-44FD-97EC-8C0BCFCAC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7192F-F0F5-44A5-A86F-B35DCF21C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14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14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xx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DE122-05CE-4597-A645-20C88DE160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3" y="2819400"/>
            <a:ext cx="872013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066800"/>
            <a:ext cx="5410200" cy="1447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2590800"/>
            <a:ext cx="54102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990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87AFF-5A3A-47B5-8B07-935683F80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47E7E-12E0-4DA7-86C9-04748A7B3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E3C0E-FEDA-4F3F-8338-D652484AB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zz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1C643-B50F-4E98-A2A7-BCEA8AEF3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28903" y="5638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Confidential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1556D7E-6694-4A21-9379-606399DBE2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00050" y="1371600"/>
            <a:ext cx="83439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4" y="280888"/>
            <a:ext cx="1668196" cy="557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1" r:id="rId2"/>
    <p:sldLayoutId id="2147484186" r:id="rId3"/>
    <p:sldLayoutId id="2147484182" r:id="rId4"/>
    <p:sldLayoutId id="2147484183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84" r:id="rId11"/>
    <p:sldLayoutId id="2147484192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inkerca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4743" y="6400800"/>
            <a:ext cx="708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Trường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Tiểu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học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Trung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sơ</a:t>
            </a:r>
            <a:r>
              <a:rPr lang="en-US" dirty="0">
                <a:solidFill>
                  <a:schemeClr val="bg1"/>
                </a:solidFill>
              </a:rPr>
              <a:t>̉ </a:t>
            </a:r>
            <a:r>
              <a:rPr lang="en-US" dirty="0" err="1">
                <a:solidFill>
                  <a:schemeClr val="bg1"/>
                </a:solidFill>
              </a:rPr>
              <a:t>va</a:t>
            </a:r>
            <a:r>
              <a:rPr lang="en-US" dirty="0">
                <a:solidFill>
                  <a:schemeClr val="bg1"/>
                </a:solidFill>
              </a:rPr>
              <a:t>̀ </a:t>
            </a:r>
            <a:r>
              <a:rPr lang="en-US" dirty="0" err="1">
                <a:solidFill>
                  <a:schemeClr val="bg1"/>
                </a:solidFill>
              </a:rPr>
              <a:t>Trung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phô</a:t>
            </a:r>
            <a:r>
              <a:rPr lang="en-US" dirty="0">
                <a:solidFill>
                  <a:schemeClr val="bg1"/>
                </a:solidFill>
              </a:rPr>
              <a:t>̉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FPT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9593" y="2967335"/>
            <a:ext cx="71048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Hướng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dẫn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sử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dụng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tinkercad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143000"/>
            <a:ext cx="33174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51467"/>
            <a:ext cx="44196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124200" y="2628900"/>
            <a:ext cx="1219200" cy="3429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414048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12333"/>
            <a:ext cx="5121089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429000" y="3048000"/>
            <a:ext cx="1219200" cy="3429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46200"/>
            <a:ext cx="5791200" cy="478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1653977"/>
            <a:ext cx="5257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FF0000"/>
                </a:solidFill>
              </a:rPr>
              <a:t>pinMode</a:t>
            </a:r>
            <a:r>
              <a:rPr lang="en-US" sz="1400" b="1" i="1" dirty="0">
                <a:solidFill>
                  <a:srgbClr val="FF0000"/>
                </a:solidFill>
              </a:rPr>
              <a:t> </a:t>
            </a:r>
            <a:r>
              <a:rPr lang="en-US" sz="1400" b="1" i="1" dirty="0"/>
              <a:t>OUTPUT</a:t>
            </a:r>
            <a:r>
              <a:rPr lang="en-US" sz="1400" dirty="0"/>
              <a:t> </a:t>
            </a:r>
            <a:r>
              <a:rPr lang="en-US" sz="1400" dirty="0" err="1"/>
              <a:t>chân</a:t>
            </a:r>
            <a:r>
              <a:rPr lang="en-US" sz="1400" dirty="0"/>
              <a:t> </a:t>
            </a:r>
            <a:r>
              <a:rPr lang="en-US" sz="1400" b="1" dirty="0"/>
              <a:t>Digital</a:t>
            </a:r>
            <a:r>
              <a:rPr lang="en-US" sz="1400" dirty="0"/>
              <a:t> </a:t>
            </a:r>
            <a:r>
              <a:rPr lang="en-US" sz="1400" dirty="0" err="1"/>
              <a:t>mà</a:t>
            </a:r>
            <a:r>
              <a:rPr lang="en-US" sz="1400" dirty="0"/>
              <a:t> ta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smtClean="0"/>
              <a:t>đ/k </a:t>
            </a:r>
            <a:r>
              <a:rPr lang="en-US" sz="1400" dirty="0" err="1" smtClean="0"/>
              <a:t>đèn</a:t>
            </a:r>
            <a:r>
              <a:rPr lang="en-US" sz="1400" dirty="0" smtClean="0"/>
              <a:t> LED</a:t>
            </a:r>
          </a:p>
          <a:p>
            <a:r>
              <a:rPr lang="en-US" sz="1400" dirty="0" err="1"/>
              <a:t>chúng</a:t>
            </a:r>
            <a:r>
              <a:rPr lang="en-US" sz="1400" dirty="0"/>
              <a:t> ta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chân</a:t>
            </a:r>
            <a:r>
              <a:rPr lang="en-US" sz="1400" dirty="0"/>
              <a:t> LED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chân</a:t>
            </a:r>
            <a:r>
              <a:rPr lang="en-US" sz="1400" dirty="0"/>
              <a:t> digital </a:t>
            </a:r>
            <a:r>
              <a:rPr lang="en-US" sz="1400" dirty="0" smtClean="0"/>
              <a:t>13</a:t>
            </a:r>
          </a:p>
          <a:p>
            <a:endParaRPr lang="en-US" sz="1400" dirty="0"/>
          </a:p>
          <a:p>
            <a:r>
              <a:rPr lang="en-US" sz="1400" b="1" dirty="0" err="1">
                <a:solidFill>
                  <a:srgbClr val="FF0000"/>
                </a:solidFill>
              </a:rPr>
              <a:t>digitalWrite</a:t>
            </a:r>
            <a:r>
              <a:rPr lang="en-US" sz="1400" b="1" dirty="0">
                <a:solidFill>
                  <a:srgbClr val="FF0000"/>
                </a:solidFill>
              </a:rPr>
              <a:t> </a:t>
            </a:r>
            <a:r>
              <a:rPr lang="en-US" sz="1400" b="1" dirty="0" smtClean="0">
                <a:solidFill>
                  <a:srgbClr val="FF0000"/>
                </a:solidFill>
              </a:rPr>
              <a:t>() : </a:t>
            </a:r>
            <a:r>
              <a:rPr lang="en-US" sz="1400" dirty="0" err="1"/>
              <a:t>Xuất</a:t>
            </a:r>
            <a:r>
              <a:rPr lang="en-US" sz="1400" dirty="0"/>
              <a:t> </a:t>
            </a:r>
            <a:r>
              <a:rPr lang="en-US" sz="1400" dirty="0" err="1"/>
              <a:t>tín</a:t>
            </a:r>
            <a:r>
              <a:rPr lang="en-US" sz="1400" dirty="0"/>
              <a:t> </a:t>
            </a:r>
            <a:r>
              <a:rPr lang="en-US" sz="1400" dirty="0" err="1"/>
              <a:t>hiệu</a:t>
            </a:r>
            <a:r>
              <a:rPr lang="en-US" sz="1400" dirty="0"/>
              <a:t> </a:t>
            </a:r>
            <a:r>
              <a:rPr lang="en-US" sz="1400" dirty="0" err="1"/>
              <a:t>ra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chân</a:t>
            </a:r>
            <a:r>
              <a:rPr lang="en-US" sz="1400" dirty="0"/>
              <a:t> digital, </a:t>
            </a:r>
            <a:r>
              <a:rPr lang="en-US" sz="1400" dirty="0" err="1"/>
              <a:t>có</a:t>
            </a:r>
            <a:r>
              <a:rPr lang="en-US" sz="1400" dirty="0"/>
              <a:t> 2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 </a:t>
            </a:r>
            <a:r>
              <a:rPr lang="en-US" sz="1400" b="1" dirty="0" smtClean="0"/>
              <a:t>HIGH (5v)</a:t>
            </a:r>
            <a:r>
              <a:rPr lang="en-US" sz="1400" dirty="0"/>
              <a:t> 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 </a:t>
            </a:r>
            <a:r>
              <a:rPr lang="en-US" sz="1400" b="1" dirty="0" smtClean="0"/>
              <a:t>LOW (0v)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https://www.tinkercad.com/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11631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81400"/>
            <a:ext cx="2819400" cy="276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5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Tinkercad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58333"/>
            <a:ext cx="420370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Tinkercad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219200"/>
            <a:ext cx="4457097" cy="512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387190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4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1591733"/>
            <a:ext cx="4876801" cy="430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70304"/>
            <a:ext cx="3908531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 rot="16200000">
            <a:off x="4591051" y="2266950"/>
            <a:ext cx="342899" cy="16002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board Arduino U3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1236242"/>
            <a:ext cx="7591425" cy="562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7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smtClean="0"/>
              <a:t>bread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25013"/>
            <a:ext cx="4250267" cy="2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" y="3505200"/>
            <a:ext cx="4233334" cy="307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92126" y="2027674"/>
            <a:ext cx="535074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815667" y="3614501"/>
            <a:ext cx="76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3600" y="1828800"/>
            <a:ext cx="31242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</a:t>
            </a:r>
            <a:r>
              <a:rPr lang="fr-FR" b="1" dirty="0" err="1" smtClean="0"/>
              <a:t>Anot</a:t>
            </a:r>
            <a:r>
              <a:rPr lang="fr-FR" dirty="0" smtClean="0"/>
              <a:t> </a:t>
            </a:r>
            <a:r>
              <a:rPr lang="fr-FR" dirty="0"/>
              <a:t>là </a:t>
            </a:r>
            <a:r>
              <a:rPr lang="fr-FR" dirty="0" err="1"/>
              <a:t>cực</a:t>
            </a:r>
            <a:r>
              <a:rPr lang="fr-FR" dirty="0"/>
              <a:t> </a:t>
            </a:r>
            <a:r>
              <a:rPr lang="fr-FR" dirty="0" err="1"/>
              <a:t>dương</a:t>
            </a:r>
            <a:endParaRPr lang="fr-FR" dirty="0"/>
          </a:p>
          <a:p>
            <a:r>
              <a:rPr lang="fr-FR" b="1" dirty="0" smtClean="0"/>
              <a:t>- </a:t>
            </a:r>
            <a:r>
              <a:rPr lang="fr-FR" b="1" dirty="0" err="1" smtClean="0"/>
              <a:t>Catot</a:t>
            </a:r>
            <a:r>
              <a:rPr lang="fr-FR" dirty="0" smtClean="0"/>
              <a:t> </a:t>
            </a:r>
            <a:r>
              <a:rPr lang="fr-FR" dirty="0"/>
              <a:t>là </a:t>
            </a:r>
            <a:r>
              <a:rPr lang="fr-FR" dirty="0" err="1"/>
              <a:t>cực</a:t>
            </a:r>
            <a:r>
              <a:rPr lang="fr-FR" dirty="0"/>
              <a:t> </a:t>
            </a:r>
            <a:r>
              <a:rPr lang="fr-FR" dirty="0" err="1" smtClean="0"/>
              <a:t>âm</a:t>
            </a:r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 err="1" smtClean="0"/>
              <a:t>Bấm</a:t>
            </a:r>
            <a:r>
              <a:rPr lang="fr-FR" dirty="0" smtClean="0"/>
              <a:t> </a:t>
            </a:r>
            <a:r>
              <a:rPr lang="fr-FR" b="1" dirty="0" smtClean="0"/>
              <a:t>R</a:t>
            </a:r>
            <a:r>
              <a:rPr lang="fr-FR" dirty="0" smtClean="0"/>
              <a:t> </a:t>
            </a:r>
            <a:r>
              <a:rPr lang="fr-FR" dirty="0" err="1" smtClean="0"/>
              <a:t>để</a:t>
            </a:r>
            <a:r>
              <a:rPr lang="fr-FR" dirty="0" smtClean="0"/>
              <a:t> </a:t>
            </a:r>
            <a:r>
              <a:rPr lang="fr-FR" dirty="0" err="1" smtClean="0"/>
              <a:t>xoay</a:t>
            </a:r>
            <a:r>
              <a:rPr lang="fr-FR" dirty="0" smtClean="0"/>
              <a:t> </a:t>
            </a:r>
            <a:r>
              <a:rPr lang="fr-FR" dirty="0" err="1" smtClean="0"/>
              <a:t>đối</a:t>
            </a:r>
            <a:r>
              <a:rPr lang="fr-FR" dirty="0" smtClean="0"/>
              <a:t> </a:t>
            </a:r>
            <a:r>
              <a:rPr lang="fr-FR" dirty="0" err="1" smtClean="0"/>
              <a:t>tượng</a:t>
            </a:r>
            <a:endParaRPr lang="fr-FR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4648200" cy="437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9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382787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9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102</Words>
  <Application>Microsoft Office PowerPoint</Application>
  <PresentationFormat>On-screen Show 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PowerPoint Presentation</vt:lpstr>
      <vt:lpstr>https://www.tinkercad.com/</vt:lpstr>
      <vt:lpstr>Đăng ký Tinkercad</vt:lpstr>
      <vt:lpstr>Đăng ký Tinkercad</vt:lpstr>
      <vt:lpstr>Thao tác với công cụ</vt:lpstr>
      <vt:lpstr>Giới thiệu board Arduino U3</vt:lpstr>
      <vt:lpstr>Giới thiệu bread board</vt:lpstr>
      <vt:lpstr>Thao tác với công cụ</vt:lpstr>
      <vt:lpstr>Lập trình cho mạch</vt:lpstr>
      <vt:lpstr>Lập trình cho mạch</vt:lpstr>
      <vt:lpstr>Lập trình cho mạch</vt:lpstr>
      <vt:lpstr>Giải thích code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TruND</dc:creator>
  <cp:lastModifiedBy>Owner</cp:lastModifiedBy>
  <cp:revision>296</cp:revision>
  <dcterms:created xsi:type="dcterms:W3CDTF">2010-09-29T08:59:48Z</dcterms:created>
  <dcterms:modified xsi:type="dcterms:W3CDTF">2019-12-10T03:14:21Z</dcterms:modified>
</cp:coreProperties>
</file>