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C5E0F0"/>
    <a:srgbClr val="469BD0"/>
    <a:srgbClr val="85BEE0"/>
    <a:srgbClr val="6699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7" autoAdjust="0"/>
    <p:restoredTop sz="94660"/>
  </p:normalViewPr>
  <p:slideViewPr>
    <p:cSldViewPr>
      <p:cViewPr>
        <p:scale>
          <a:sx n="90" d="100"/>
          <a:sy n="90" d="100"/>
        </p:scale>
        <p:origin x="-123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6"/>
    </p:cViewPr>
  </p:sorterViewPr>
  <p:notesViewPr>
    <p:cSldViewPr>
      <p:cViewPr varScale="1">
        <p:scale>
          <a:sx n="56" d="100"/>
          <a:sy n="56" d="100"/>
        </p:scale>
        <p:origin x="-28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CB8ED26-F8E0-418B-9540-F11F7A87B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5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69D93-A495-47EA-9D12-3829AB62B63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193BC-21D3-4DF7-8FBF-E7FE5BF25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4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3050" y="6315075"/>
            <a:ext cx="76009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511550" y="1143000"/>
            <a:ext cx="3038475" cy="54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48000"/>
            <a:ext cx="6324600" cy="1371600"/>
          </a:xfrm>
        </p:spPr>
        <p:txBody>
          <a:bodyPr/>
          <a:lstStyle>
            <a:lvl1pPr>
              <a:defRPr sz="2900" b="1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648200"/>
            <a:ext cx="6324600" cy="144780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381750"/>
            <a:ext cx="1295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#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4577"/>
            <a:ext cx="4248743" cy="14194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75" y="6315075"/>
            <a:ext cx="76295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" y="3048000"/>
            <a:ext cx="83439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905000"/>
            <a:ext cx="6019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0" y="3233738"/>
            <a:ext cx="54864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609B2-B75E-433A-8757-AD66B3550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A1403-784D-4617-ACF1-304F7881C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0BB16-E9FB-47C8-8225-F2B4FF74A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28600"/>
            <a:ext cx="5410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AF72B-1DBA-470D-AEC9-63225213A5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192463"/>
            <a:ext cx="8839200" cy="366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8811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0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8A647-F6BE-44FD-97EC-8C0BCFCAC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7192F-F0F5-44A5-A86F-B35DCF21C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14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114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xx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DE122-05CE-4597-A645-20C88DE160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3050" y="6315075"/>
            <a:ext cx="76009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63" y="2819400"/>
            <a:ext cx="872013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066800"/>
            <a:ext cx="5410200" cy="1447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2590800"/>
            <a:ext cx="54102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990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87AFF-5A3A-47B5-8B07-935683F80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47E7E-12E0-4DA7-86C9-04748A7B3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E3C0E-FEDA-4F3F-8338-D652484AB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zz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1C643-B50F-4E98-A2A7-BCEA8AEF3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28903" y="5638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Confidential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1556D7E-6694-4A21-9379-606399DBE2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00050" y="1371600"/>
            <a:ext cx="83439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4" y="280888"/>
            <a:ext cx="1668196" cy="5573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1" r:id="rId2"/>
    <p:sldLayoutId id="2147484186" r:id="rId3"/>
    <p:sldLayoutId id="2147484182" r:id="rId4"/>
    <p:sldLayoutId id="2147484183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84" r:id="rId11"/>
    <p:sldLayoutId id="2147484192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pinventor.mit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ppinventor.mit.edu/explore/ai2/tutoria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4743" y="6400800"/>
            <a:ext cx="708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Trường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Tiểu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học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Trung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sơ</a:t>
            </a:r>
            <a:r>
              <a:rPr lang="en-US" dirty="0">
                <a:solidFill>
                  <a:schemeClr val="bg1"/>
                </a:solidFill>
              </a:rPr>
              <a:t>̉ </a:t>
            </a:r>
            <a:r>
              <a:rPr lang="en-US" dirty="0" err="1">
                <a:solidFill>
                  <a:schemeClr val="bg1"/>
                </a:solidFill>
              </a:rPr>
              <a:t>va</a:t>
            </a:r>
            <a:r>
              <a:rPr lang="en-US" dirty="0">
                <a:solidFill>
                  <a:schemeClr val="bg1"/>
                </a:solidFill>
              </a:rPr>
              <a:t>̀ </a:t>
            </a:r>
            <a:r>
              <a:rPr lang="en-US" dirty="0" err="1">
                <a:solidFill>
                  <a:schemeClr val="bg1"/>
                </a:solidFill>
              </a:rPr>
              <a:t>Trung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phô</a:t>
            </a:r>
            <a:r>
              <a:rPr lang="en-US" dirty="0">
                <a:solidFill>
                  <a:schemeClr val="bg1"/>
                </a:solidFill>
              </a:rPr>
              <a:t>̉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FPT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9593" y="2967335"/>
            <a:ext cx="71048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Hướng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dẫn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sử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dụng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dirty="0" smtClean="0"/>
              <a:t>appinventor.mit.edu</a:t>
            </a:r>
            <a:r>
              <a:rPr lang="en-US" sz="5400" dirty="0"/>
              <a:t>/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7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7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https://appinventor.mit.edu/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219200"/>
            <a:ext cx="79502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54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557338"/>
            <a:ext cx="81248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81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Inventor Tutorial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https://appinventor.mit.edu/explore/ai2/tutorials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3" y="2057400"/>
            <a:ext cx="84328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3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Inventor Tutorial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5672427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17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7" y="1066800"/>
            <a:ext cx="583184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14478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b="1" dirty="0" smtClean="0"/>
              <a:t>Play Store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MIT AI2 Companion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133" y="3352800"/>
            <a:ext cx="3352800" cy="306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3933" y="41148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b="1" dirty="0" smtClean="0"/>
              <a:t>MIT </a:t>
            </a:r>
            <a:r>
              <a:rPr lang="en-US" b="1" dirty="0"/>
              <a:t>AI2 </a:t>
            </a:r>
            <a:r>
              <a:rPr lang="en-US" b="1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scan Barcode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7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7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7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764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63</Words>
  <Application>Microsoft Office PowerPoint</Application>
  <PresentationFormat>On-screen Show (4:3)</PresentationFormat>
  <Paragraphs>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PowerPoint Presentation</vt:lpstr>
      <vt:lpstr>https://appinventor.mit.edu/</vt:lpstr>
      <vt:lpstr>PowerPoint Presentation</vt:lpstr>
      <vt:lpstr>App Inventor Tutorial </vt:lpstr>
      <vt:lpstr>App Inventor Tutorial </vt:lpstr>
      <vt:lpstr>Cách cài đặt ứng dụng đã tạo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TruND</dc:creator>
  <cp:lastModifiedBy>Owner</cp:lastModifiedBy>
  <cp:revision>307</cp:revision>
  <dcterms:created xsi:type="dcterms:W3CDTF">2010-09-29T08:59:48Z</dcterms:created>
  <dcterms:modified xsi:type="dcterms:W3CDTF">2019-11-11T14:14:16Z</dcterms:modified>
</cp:coreProperties>
</file>