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0AD3-A432-47D0-94D8-CABBA9C2A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E175E-4F7D-430C-AAC9-AC0AA9A73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96F4B-73BF-4A9B-A774-6A509E79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9090-91FC-40A0-A2BF-387391AC6276}" type="datetimeFigureOut">
              <a:rPr lang="vi-VN" smtClean="0"/>
              <a:t>07/09/2021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3D115-5E02-423F-B0CF-54EB2671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7DD5B-1665-46DD-91C3-F3C77C3A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6679-C4D8-4038-B9F9-2B818036BA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885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09FD-B7FA-49AA-A423-47786326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519BB-3E80-4EF7-925F-A4F126DCC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3426-BE26-48B5-91D5-8ACFC9D2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9090-91FC-40A0-A2BF-387391AC6276}" type="datetimeFigureOut">
              <a:rPr lang="vi-VN" smtClean="0"/>
              <a:t>07/09/2021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AE4D7-EBCE-4368-BDAB-A926438D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76ADF-0DB1-455C-8BD4-C48B1C27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6679-C4D8-4038-B9F9-2B818036BA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495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86F21-29D0-4D8B-BD9B-07F1B023F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01AC5-A5B6-4CBD-9667-C6583D34D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40E5F-B665-4DD8-ADA8-CDF3FD6B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9090-91FC-40A0-A2BF-387391AC6276}" type="datetimeFigureOut">
              <a:rPr lang="vi-VN" smtClean="0"/>
              <a:t>07/09/2021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2785-BD1C-45CC-AC80-8800826B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1312A-773B-4B3A-AB11-46FAA51B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6679-C4D8-4038-B9F9-2B818036BA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259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99AF-072E-44E9-A0C7-556021DC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FC7C-AF42-4814-AC2B-A737E60B2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2BE0A-A028-495A-B0C7-822C2BBE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9090-91FC-40A0-A2BF-387391AC6276}" type="datetimeFigureOut">
              <a:rPr lang="vi-VN" smtClean="0"/>
              <a:t>07/09/2021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54F0-F0F3-499F-A296-BEF5A136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B998D-C11D-4DB6-BDA3-F1634199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6679-C4D8-4038-B9F9-2B818036BA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740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BA43-ADF6-4DE0-BCA1-779B0E13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EA11C-0CE0-4086-BFA0-B7DEC1FAB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9B06B-B878-45A2-B2AA-3F8BCCFB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9090-91FC-40A0-A2BF-387391AC6276}" type="datetimeFigureOut">
              <a:rPr lang="vi-VN" smtClean="0"/>
              <a:t>07/09/2021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383FA-D014-4081-B52A-DDDB9751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23392-9443-4A88-9918-C735EC94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6679-C4D8-4038-B9F9-2B818036BA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462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F9BC-806E-4D1B-A7BC-674F74E1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973D1-86CF-4BED-BBF7-96AFAE2C6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00E9E-94BD-407D-8931-0A09E6EA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65E3E-3EB0-4134-86B5-3613C5C4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9090-91FC-40A0-A2BF-387391AC6276}" type="datetimeFigureOut">
              <a:rPr lang="vi-VN" smtClean="0"/>
              <a:t>07/09/2021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5601D-B7AA-4968-AD54-A65915F2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4FC0D-C0C2-4589-8E99-89D76360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6679-C4D8-4038-B9F9-2B818036BA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208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3442-3EB1-44C6-A924-A8DD94452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E8A47-AC2C-4ADA-B227-74096658A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538A2-492D-4815-904A-93C5D86A6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1976F-9C41-4EC0-8280-61DD9EBC0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BEDFD-6279-4F13-AAC7-B99193F76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45A28-F13E-4536-94D1-D4C1E7F3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9090-91FC-40A0-A2BF-387391AC6276}" type="datetimeFigureOut">
              <a:rPr lang="vi-VN" smtClean="0"/>
              <a:t>07/09/2021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38F8D-2940-450E-9625-34768D3B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9836B-05D4-49B0-8491-A265D3BF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6679-C4D8-4038-B9F9-2B818036BA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01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DF95-FB71-4CA0-8058-8D7EA53D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6C34F-63D9-4C5B-BFDB-1EB8C5F5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9090-91FC-40A0-A2BF-387391AC6276}" type="datetimeFigureOut">
              <a:rPr lang="vi-VN" smtClean="0"/>
              <a:t>07/09/2021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2A3F8-5CEF-48BD-9A98-93D2FEDA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BDA00-CD28-410F-ADE1-BC203F2F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6679-C4D8-4038-B9F9-2B818036BA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422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747AE-CA2E-41A4-A2A4-8CAF9E79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9090-91FC-40A0-A2BF-387391AC6276}" type="datetimeFigureOut">
              <a:rPr lang="vi-VN" smtClean="0"/>
              <a:t>07/09/2021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1EC86-79A8-4A39-82A3-15B8533A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BAD4E-F586-4089-90A6-A9CAD96F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6679-C4D8-4038-B9F9-2B818036BA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64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75BE-B8C1-4146-A192-573201B1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2DC8-B624-426E-9FFB-F4DD32568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D1B8D-461C-4313-80D9-A48483198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3B893-7FD0-4D2B-80C5-DA5946DF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9090-91FC-40A0-A2BF-387391AC6276}" type="datetimeFigureOut">
              <a:rPr lang="vi-VN" smtClean="0"/>
              <a:t>07/09/2021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E6BA8-3F34-4AB3-8DD8-B5FFDBC5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B12CD-4E50-4762-BDA8-98ABDB18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6679-C4D8-4038-B9F9-2B818036BA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160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5899-FED8-4EFB-B3A1-1B6C780A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D4EAC-D718-487E-9451-70BAE7EFB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7EB7F-91B9-451B-B2CD-666723BBA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3375D-A8B8-496B-8F3A-1A361532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9090-91FC-40A0-A2BF-387391AC6276}" type="datetimeFigureOut">
              <a:rPr lang="vi-VN" smtClean="0"/>
              <a:t>07/09/2021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EC564-7E72-4A1E-9ED9-A911F356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FB21F-1296-42DB-9EA1-1511D52B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6679-C4D8-4038-B9F9-2B818036BA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358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A5A39-CB15-494A-A5B9-8DCD8820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EF0C8-7E69-4E67-8A8D-7803221F3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93AD7-CB22-4954-9C63-4C8B6805A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F9090-91FC-40A0-A2BF-387391AC6276}" type="datetimeFigureOut">
              <a:rPr lang="vi-VN" smtClean="0"/>
              <a:t>07/09/2021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B8CD7-0EA8-4DF6-8DA0-3CEC7A451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7F067-0D2E-418A-A74F-918D94092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96679-C4D8-4038-B9F9-2B818036BA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569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73767E-B0AA-4AA3-8BDD-3B8393DFE58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60A5188-BEEC-446A-895C-A080465B0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6EA52-3FE0-487F-9CB5-BA6E95E83939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58935-EE7B-4920-B845-DA7FD993C119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9769A-7726-41A5-869F-9F3E12108E62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5A42B7-0F31-42CE-BD29-E9CAD333FB0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521606-4BAE-40B8-BFC0-4D971892A5E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722F41-B380-4B7D-ADED-DA0585C66156}"/>
              </a:ext>
            </a:extLst>
          </p:cNvPr>
          <p:cNvSpPr/>
          <p:nvPr/>
        </p:nvSpPr>
        <p:spPr>
          <a:xfrm>
            <a:off x="1272210" y="1060174"/>
            <a:ext cx="1868556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24AE5-21C9-4A92-AEC2-3FF95E255A6E}"/>
              </a:ext>
            </a:extLst>
          </p:cNvPr>
          <p:cNvSpPr txBox="1"/>
          <p:nvPr/>
        </p:nvSpPr>
        <p:spPr>
          <a:xfrm>
            <a:off x="1272210" y="1060174"/>
            <a:ext cx="2040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Link 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194C326-DD59-4302-9A9E-DC2421FDC4E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C0311681-C708-45C2-9918-33970A0E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</a:t>
            </a:fld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5629A5-7089-4E4F-9E4B-A6901AF0EBE9}"/>
              </a:ext>
            </a:extLst>
          </p:cNvPr>
          <p:cNvSpPr txBox="1"/>
          <p:nvPr/>
        </p:nvSpPr>
        <p:spPr>
          <a:xfrm>
            <a:off x="1239942" y="2033954"/>
            <a:ext cx="99788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Link : https://ngoinhaiot.com/ </a:t>
            </a:r>
          </a:p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https://console.hivemq.cloud/?utm_source=hivemq-com&amp;utm_medium=download-page&amp;utm_campaign=cloud </a:t>
            </a:r>
          </a:p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http://www.hivemq.com/demos/websocket-client/</a:t>
            </a:r>
            <a:endParaRPr lang="vi-VN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760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73767E-B0AA-4AA3-8BDD-3B8393DFE58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60A5188-BEEC-446A-895C-A080465B0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6EA52-3FE0-487F-9CB5-BA6E95E83939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58935-EE7B-4920-B845-DA7FD993C119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9769A-7726-41A5-869F-9F3E12108E62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5A42B7-0F31-42CE-BD29-E9CAD333FB0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521606-4BAE-40B8-BFC0-4D971892A5E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722F41-B380-4B7D-ADED-DA0585C66156}"/>
              </a:ext>
            </a:extLst>
          </p:cNvPr>
          <p:cNvSpPr/>
          <p:nvPr/>
        </p:nvSpPr>
        <p:spPr>
          <a:xfrm>
            <a:off x="1272210" y="1060174"/>
            <a:ext cx="1868556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24AE5-21C9-4A92-AEC2-3FF95E255A6E}"/>
              </a:ext>
            </a:extLst>
          </p:cNvPr>
          <p:cNvSpPr txBox="1"/>
          <p:nvPr/>
        </p:nvSpPr>
        <p:spPr>
          <a:xfrm>
            <a:off x="1272210" y="1060174"/>
            <a:ext cx="2040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Link 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194C326-DD59-4302-9A9E-DC2421FDC4E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C0311681-C708-45C2-9918-33970A0E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10</a:t>
            </a:fld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5629A5-7089-4E4F-9E4B-A6901AF0EBE9}"/>
              </a:ext>
            </a:extLst>
          </p:cNvPr>
          <p:cNvSpPr txBox="1"/>
          <p:nvPr/>
        </p:nvSpPr>
        <p:spPr>
          <a:xfrm>
            <a:off x="1239942" y="2033954"/>
            <a:ext cx="99788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endParaRPr lang="vi-VN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6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73767E-B0AA-4AA3-8BDD-3B8393DFE58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60A5188-BEEC-446A-895C-A080465B0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6EA52-3FE0-487F-9CB5-BA6E95E83939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58935-EE7B-4920-B845-DA7FD993C119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9769A-7726-41A5-869F-9F3E12108E62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5A42B7-0F31-42CE-BD29-E9CAD333FB0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521606-4BAE-40B8-BFC0-4D971892A5E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722F41-B380-4B7D-ADED-DA0585C66156}"/>
              </a:ext>
            </a:extLst>
          </p:cNvPr>
          <p:cNvSpPr/>
          <p:nvPr/>
        </p:nvSpPr>
        <p:spPr>
          <a:xfrm>
            <a:off x="1272209" y="1060174"/>
            <a:ext cx="2597423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24AE5-21C9-4A92-AEC2-3FF95E255A6E}"/>
              </a:ext>
            </a:extLst>
          </p:cNvPr>
          <p:cNvSpPr txBox="1"/>
          <p:nvPr/>
        </p:nvSpPr>
        <p:spPr>
          <a:xfrm>
            <a:off x="1272209" y="1060174"/>
            <a:ext cx="347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Nối</a:t>
            </a:r>
            <a:r>
              <a:rPr lang="en-US" sz="2800" dirty="0"/>
              <a:t> </a:t>
            </a:r>
            <a:r>
              <a:rPr lang="en-US" sz="2800" dirty="0" err="1"/>
              <a:t>nhà</a:t>
            </a:r>
            <a:r>
              <a:rPr lang="en-US" sz="2800" dirty="0"/>
              <a:t> IOT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194C326-DD59-4302-9A9E-DC2421FDC4E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C0311681-C708-45C2-9918-33970A0E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56D5B6-2DEA-44B2-85D5-CB2D03F69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184" y="2436292"/>
            <a:ext cx="9669224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5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73767E-B0AA-4AA3-8BDD-3B8393DFE58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60A5188-BEEC-446A-895C-A080465B0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6EA52-3FE0-487F-9CB5-BA6E95E83939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58935-EE7B-4920-B845-DA7FD993C119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9769A-7726-41A5-869F-9F3E12108E62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5A42B7-0F31-42CE-BD29-E9CAD333FB0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521606-4BAE-40B8-BFC0-4D971892A5E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722F41-B380-4B7D-ADED-DA0585C66156}"/>
              </a:ext>
            </a:extLst>
          </p:cNvPr>
          <p:cNvSpPr/>
          <p:nvPr/>
        </p:nvSpPr>
        <p:spPr>
          <a:xfrm>
            <a:off x="1272209" y="1060174"/>
            <a:ext cx="2531163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24AE5-21C9-4A92-AEC2-3FF95E255A6E}"/>
              </a:ext>
            </a:extLst>
          </p:cNvPr>
          <p:cNvSpPr txBox="1"/>
          <p:nvPr/>
        </p:nvSpPr>
        <p:spPr>
          <a:xfrm>
            <a:off x="1272210" y="1060174"/>
            <a:ext cx="311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nối</a:t>
            </a:r>
            <a:r>
              <a:rPr lang="en-US" sz="2800" dirty="0"/>
              <a:t> </a:t>
            </a:r>
            <a:r>
              <a:rPr lang="en-US" sz="2800" dirty="0" err="1"/>
              <a:t>HiveMQ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194C326-DD59-4302-9A9E-DC2421FDC4E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C0311681-C708-45C2-9918-33970A0E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3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D3069-DF82-4C2D-BD1E-1F24253BC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210" y="2322400"/>
            <a:ext cx="9307224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4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73767E-B0AA-4AA3-8BDD-3B8393DFE58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60A5188-BEEC-446A-895C-A080465B0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6EA52-3FE0-487F-9CB5-BA6E95E83939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58935-EE7B-4920-B845-DA7FD993C119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9769A-7726-41A5-869F-9F3E12108E62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5A42B7-0F31-42CE-BD29-E9CAD333FB0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521606-4BAE-40B8-BFC0-4D971892A5E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722F41-B380-4B7D-ADED-DA0585C66156}"/>
              </a:ext>
            </a:extLst>
          </p:cNvPr>
          <p:cNvSpPr/>
          <p:nvPr/>
        </p:nvSpPr>
        <p:spPr>
          <a:xfrm>
            <a:off x="1272210" y="1060174"/>
            <a:ext cx="1868556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24AE5-21C9-4A92-AEC2-3FF95E255A6E}"/>
              </a:ext>
            </a:extLst>
          </p:cNvPr>
          <p:cNvSpPr txBox="1"/>
          <p:nvPr/>
        </p:nvSpPr>
        <p:spPr>
          <a:xfrm>
            <a:off x="1272210" y="1060174"/>
            <a:ext cx="2040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 Cài Đặt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194C326-DD59-4302-9A9E-DC2421FDC4E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C0311681-C708-45C2-9918-33970A0E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4</a:t>
            </a:fld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5629A5-7089-4E4F-9E4B-A6901AF0EBE9}"/>
              </a:ext>
            </a:extLst>
          </p:cNvPr>
          <p:cNvSpPr txBox="1"/>
          <p:nvPr/>
        </p:nvSpPr>
        <p:spPr>
          <a:xfrm>
            <a:off x="1477617" y="2567226"/>
            <a:ext cx="9978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Sử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SSL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port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3333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đó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wss</a:t>
            </a:r>
            <a:endParaRPr lang="en-US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Không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sử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SSL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port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2222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đó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ws</a:t>
            </a:r>
            <a:endParaRPr lang="vi-VN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11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73767E-B0AA-4AA3-8BDD-3B8393DFE58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60A5188-BEEC-446A-895C-A080465B0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6EA52-3FE0-487F-9CB5-BA6E95E83939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58935-EE7B-4920-B845-DA7FD993C119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9769A-7726-41A5-869F-9F3E12108E62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5A42B7-0F31-42CE-BD29-E9CAD333FB0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521606-4BAE-40B8-BFC0-4D971892A5E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722F41-B380-4B7D-ADED-DA0585C66156}"/>
              </a:ext>
            </a:extLst>
          </p:cNvPr>
          <p:cNvSpPr/>
          <p:nvPr/>
        </p:nvSpPr>
        <p:spPr>
          <a:xfrm>
            <a:off x="1272210" y="1060174"/>
            <a:ext cx="1868556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24AE5-21C9-4A92-AEC2-3FF95E255A6E}"/>
              </a:ext>
            </a:extLst>
          </p:cNvPr>
          <p:cNvSpPr txBox="1"/>
          <p:nvPr/>
        </p:nvSpPr>
        <p:spPr>
          <a:xfrm>
            <a:off x="1272210" y="1060174"/>
            <a:ext cx="2040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QOS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194C326-DD59-4302-9A9E-DC2421FDC4E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C0311681-C708-45C2-9918-33970A0E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5</a:t>
            </a:fld>
            <a:endParaRPr lang="vi-V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587D3E-F6A0-4DD2-A101-284217D74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210" y="1676305"/>
            <a:ext cx="9914955" cy="23329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E4645C-4109-42A7-9595-86E71916F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942" y="3798230"/>
            <a:ext cx="9679848" cy="303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6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73767E-B0AA-4AA3-8BDD-3B8393DFE58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60A5188-BEEC-446A-895C-A080465B0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6EA52-3FE0-487F-9CB5-BA6E95E83939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58935-EE7B-4920-B845-DA7FD993C119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9769A-7726-41A5-869F-9F3E12108E62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5A42B7-0F31-42CE-BD29-E9CAD333FB0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521606-4BAE-40B8-BFC0-4D971892A5E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722F41-B380-4B7D-ADED-DA0585C66156}"/>
              </a:ext>
            </a:extLst>
          </p:cNvPr>
          <p:cNvSpPr/>
          <p:nvPr/>
        </p:nvSpPr>
        <p:spPr>
          <a:xfrm>
            <a:off x="1272210" y="1060174"/>
            <a:ext cx="1868556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24AE5-21C9-4A92-AEC2-3FF95E255A6E}"/>
              </a:ext>
            </a:extLst>
          </p:cNvPr>
          <p:cNvSpPr txBox="1"/>
          <p:nvPr/>
        </p:nvSpPr>
        <p:spPr>
          <a:xfrm>
            <a:off x="1272210" y="1060174"/>
            <a:ext cx="2040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Retain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194C326-DD59-4302-9A9E-DC2421FDC4E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C0311681-C708-45C2-9918-33970A0E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6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4EB0D7-002A-459F-A9E0-411C67959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39" y="2014320"/>
            <a:ext cx="10813774" cy="364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73767E-B0AA-4AA3-8BDD-3B8393DFE58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60A5188-BEEC-446A-895C-A080465B0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6EA52-3FE0-487F-9CB5-BA6E95E83939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58935-EE7B-4920-B845-DA7FD993C119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9769A-7726-41A5-869F-9F3E12108E62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5A42B7-0F31-42CE-BD29-E9CAD333FB0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521606-4BAE-40B8-BFC0-4D971892A5E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722F41-B380-4B7D-ADED-DA0585C66156}"/>
              </a:ext>
            </a:extLst>
          </p:cNvPr>
          <p:cNvSpPr/>
          <p:nvPr/>
        </p:nvSpPr>
        <p:spPr>
          <a:xfrm>
            <a:off x="1272210" y="1060174"/>
            <a:ext cx="1868556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24AE5-21C9-4A92-AEC2-3FF95E255A6E}"/>
              </a:ext>
            </a:extLst>
          </p:cNvPr>
          <p:cNvSpPr txBox="1"/>
          <p:nvPr/>
        </p:nvSpPr>
        <p:spPr>
          <a:xfrm>
            <a:off x="1272210" y="1060174"/>
            <a:ext cx="2040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NodeJS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194C326-DD59-4302-9A9E-DC2421FDC4E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C0311681-C708-45C2-9918-33970A0E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7</a:t>
            </a:fld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5629A5-7089-4E4F-9E4B-A6901AF0EBE9}"/>
              </a:ext>
            </a:extLst>
          </p:cNvPr>
          <p:cNvSpPr txBox="1"/>
          <p:nvPr/>
        </p:nvSpPr>
        <p:spPr>
          <a:xfrm>
            <a:off x="1239942" y="2033954"/>
            <a:ext cx="99788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Chạy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Code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ngon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lành</a:t>
            </a:r>
            <a:endParaRPr lang="vi-VN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09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73767E-B0AA-4AA3-8BDD-3B8393DFE58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60A5188-BEEC-446A-895C-A080465B0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6EA52-3FE0-487F-9CB5-BA6E95E83939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58935-EE7B-4920-B845-DA7FD993C119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9769A-7726-41A5-869F-9F3E12108E62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5A42B7-0F31-42CE-BD29-E9CAD333FB0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521606-4BAE-40B8-BFC0-4D971892A5E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722F41-B380-4B7D-ADED-DA0585C66156}"/>
              </a:ext>
            </a:extLst>
          </p:cNvPr>
          <p:cNvSpPr/>
          <p:nvPr/>
        </p:nvSpPr>
        <p:spPr>
          <a:xfrm>
            <a:off x="1272209" y="1060174"/>
            <a:ext cx="2093841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24AE5-21C9-4A92-AEC2-3FF95E255A6E}"/>
              </a:ext>
            </a:extLst>
          </p:cNvPr>
          <p:cNvSpPr txBox="1"/>
          <p:nvPr/>
        </p:nvSpPr>
        <p:spPr>
          <a:xfrm>
            <a:off x="1272209" y="1060174"/>
            <a:ext cx="3008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React_native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194C326-DD59-4302-9A9E-DC2421FDC4E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C0311681-C708-45C2-9918-33970A0E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8</a:t>
            </a:fld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5629A5-7089-4E4F-9E4B-A6901AF0EBE9}"/>
              </a:ext>
            </a:extLst>
          </p:cNvPr>
          <p:cNvSpPr txBox="1"/>
          <p:nvPr/>
        </p:nvSpPr>
        <p:spPr>
          <a:xfrm>
            <a:off x="1272209" y="3266406"/>
            <a:ext cx="997888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link : https://www.npmjs.com/package/sp-react-native-mqtt </a:t>
            </a:r>
          </a:p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npm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install 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sp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-react-native-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mqtt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--save</a:t>
            </a:r>
          </a:p>
          <a:p>
            <a:endParaRPr lang="vi-VN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04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73767E-B0AA-4AA3-8BDD-3B8393DFE58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60A5188-BEEC-446A-895C-A080465B0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6EA52-3FE0-487F-9CB5-BA6E95E83939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58935-EE7B-4920-B845-DA7FD993C119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9769A-7726-41A5-869F-9F3E12108E62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5A42B7-0F31-42CE-BD29-E9CAD333FB0C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521606-4BAE-40B8-BFC0-4D971892A5EE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722F41-B380-4B7D-ADED-DA0585C66156}"/>
              </a:ext>
            </a:extLst>
          </p:cNvPr>
          <p:cNvSpPr/>
          <p:nvPr/>
        </p:nvSpPr>
        <p:spPr>
          <a:xfrm>
            <a:off x="1272210" y="1060174"/>
            <a:ext cx="1868556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24AE5-21C9-4A92-AEC2-3FF95E255A6E}"/>
              </a:ext>
            </a:extLst>
          </p:cNvPr>
          <p:cNvSpPr txBox="1"/>
          <p:nvPr/>
        </p:nvSpPr>
        <p:spPr>
          <a:xfrm>
            <a:off x="1272210" y="1060174"/>
            <a:ext cx="2040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Link 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194C326-DD59-4302-9A9E-DC2421FDC4E4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C0311681-C708-45C2-9918-33970A0E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9</a:t>
            </a:fld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5629A5-7089-4E4F-9E4B-A6901AF0EBE9}"/>
              </a:ext>
            </a:extLst>
          </p:cNvPr>
          <p:cNvSpPr txBox="1"/>
          <p:nvPr/>
        </p:nvSpPr>
        <p:spPr>
          <a:xfrm>
            <a:off x="1239942" y="2033954"/>
            <a:ext cx="99788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endParaRPr lang="vi-VN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61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255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Văn Thọ</dc:creator>
  <cp:lastModifiedBy>Nguyễn Văn Thọ</cp:lastModifiedBy>
  <cp:revision>5</cp:revision>
  <dcterms:created xsi:type="dcterms:W3CDTF">2021-09-06T19:22:03Z</dcterms:created>
  <dcterms:modified xsi:type="dcterms:W3CDTF">2021-09-07T10:44:15Z</dcterms:modified>
</cp:coreProperties>
</file>