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C205-B1F7-44E6-BE7C-8245694A9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2B44D-BB1A-4B13-8DC0-E5D336D32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4280A-A51B-46DB-9D63-69337F8F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7F1-ED5F-4FE5-9DAE-4A1251BE4ACB}" type="datetimeFigureOut">
              <a:rPr lang="vi-VN" smtClean="0"/>
              <a:t>03/10/2021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DA5B9-25AA-4250-B1E9-255D39A6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FAA20-BD67-4391-B5B3-964479FB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129C-2830-4FCC-A726-C585F7DA2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78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4F6A-103B-42EF-A21C-B93E73E4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45F91-919A-4910-A7DD-F633D0950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B1315-EEAA-410A-A43D-0E12233D6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7F1-ED5F-4FE5-9DAE-4A1251BE4ACB}" type="datetimeFigureOut">
              <a:rPr lang="vi-VN" smtClean="0"/>
              <a:t>03/10/2021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624BC-EE5E-4518-89C4-4FE7F18C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6BD-D765-4FB4-B510-FD7E7451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129C-2830-4FCC-A726-C585F7DA2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794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067A6-F645-494F-AA9E-EB56F3C8B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31380-9D71-4CAE-B8CC-8212608AF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48AB0-3EF7-46A9-B2AB-44CD913C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7F1-ED5F-4FE5-9DAE-4A1251BE4ACB}" type="datetimeFigureOut">
              <a:rPr lang="vi-VN" smtClean="0"/>
              <a:t>03/10/2021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F1C9D-9E1A-4E00-B68E-8B590364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3904-3685-498C-B3B4-99C8F646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129C-2830-4FCC-A726-C585F7DA2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930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02F0-7E99-4A6A-B645-C4B44457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0667-BB30-448B-8477-AA4409463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0287B-9942-4EA3-8194-72CF6C80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7F1-ED5F-4FE5-9DAE-4A1251BE4ACB}" type="datetimeFigureOut">
              <a:rPr lang="vi-VN" smtClean="0"/>
              <a:t>03/10/2021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60A93-0A6E-4239-8363-66CB43AD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7DD9B-4C21-4DDB-9F3D-80CA0269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129C-2830-4FCC-A726-C585F7DA2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608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0276-D427-410F-8AB8-84037A5C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DCB8A-649A-4434-909E-37E40FB6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94B6-4558-4DE1-9D47-9CC03B4D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7F1-ED5F-4FE5-9DAE-4A1251BE4ACB}" type="datetimeFigureOut">
              <a:rPr lang="vi-VN" smtClean="0"/>
              <a:t>03/10/2021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ED11F-ABAE-4743-8A44-8238C732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CBC7A-D77A-4B3A-9BAE-AC4E67BF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129C-2830-4FCC-A726-C585F7DA2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929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D0AC-3949-4236-8956-FC6E3332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083C9-B7B2-4574-A10D-899993E17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4BAA8-338E-48CC-BF25-D222655BB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64BF6-F0C7-47B1-9554-4CEB4097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7F1-ED5F-4FE5-9DAE-4A1251BE4ACB}" type="datetimeFigureOut">
              <a:rPr lang="vi-VN" smtClean="0"/>
              <a:t>03/10/2021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DD0D9-08CB-4E24-9725-362AC84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B99F5-19A4-47F6-B605-AAE34504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129C-2830-4FCC-A726-C585F7DA2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549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CC1E-3F7E-4402-894F-0F0667AC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F5C1A-3FED-4DE1-B8F0-E62161687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1D016-1235-47FA-B338-CD0C39415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7908D-BB77-4629-AFF6-4343F7714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C1488-9033-4D45-81CC-80275DBD6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91A4C-BAEC-4FA0-AC04-D6AC263B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7F1-ED5F-4FE5-9DAE-4A1251BE4ACB}" type="datetimeFigureOut">
              <a:rPr lang="vi-VN" smtClean="0"/>
              <a:t>03/10/2021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B81938-7C38-48C1-AF4E-4F33846D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67056-EE1C-454A-BC66-A8502676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129C-2830-4FCC-A726-C585F7DA2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929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D512-A53C-40DB-B891-7DC2A8C8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E91B8-6049-47FA-84F8-DA3DD9A4D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7F1-ED5F-4FE5-9DAE-4A1251BE4ACB}" type="datetimeFigureOut">
              <a:rPr lang="vi-VN" smtClean="0"/>
              <a:t>03/10/2021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2C33D-D294-4FE0-8983-09308F10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1EEC7-68EA-4626-84D0-86A3FCBA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129C-2830-4FCC-A726-C585F7DA2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065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049CC-FB85-4F60-AED4-F948AEF5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7F1-ED5F-4FE5-9DAE-4A1251BE4ACB}" type="datetimeFigureOut">
              <a:rPr lang="vi-VN" smtClean="0"/>
              <a:t>03/10/2021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BDFC1-21FF-4007-89D3-42B6AB9C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348AA-8429-4383-BCD7-3997CFCF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129C-2830-4FCC-A726-C585F7DA2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035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25F99-6A50-4F3A-8ED7-E1D55844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08A37-20FB-4E8C-A3DC-C3530FA89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64127-9A53-4EE5-AA0A-E3A781CF2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75F53-6EC0-46C9-BD8C-6A5E29F9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7F1-ED5F-4FE5-9DAE-4A1251BE4ACB}" type="datetimeFigureOut">
              <a:rPr lang="vi-VN" smtClean="0"/>
              <a:t>03/10/2021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CC3F7-0475-4CED-BCEC-0A05C9EE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569D0-576A-417E-A2F2-FA58D602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129C-2830-4FCC-A726-C585F7DA2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762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6109-2581-46D9-BAD4-07E30E7E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3542A-FA97-4E11-8A48-29FCFE6EF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CC7E7-AF5C-42D6-8936-9DAE90018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CC092-1304-4A53-A3D7-702EBC07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7F1-ED5F-4FE5-9DAE-4A1251BE4ACB}" type="datetimeFigureOut">
              <a:rPr lang="vi-VN" smtClean="0"/>
              <a:t>03/10/2021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6E33D-7D93-47F6-9BC7-BFB6BB97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3EEB6-D951-4B64-A38C-28D32B1C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129C-2830-4FCC-A726-C585F7DA2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920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CD21E-F79D-4E66-9A8F-7DFA8E53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C702D-733F-4949-BBE5-08B429035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621FD-B288-42DE-A554-E701CEE3E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97F1-ED5F-4FE5-9DAE-4A1251BE4ACB}" type="datetimeFigureOut">
              <a:rPr lang="vi-VN" smtClean="0"/>
              <a:t>03/10/2021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90940-91EB-40E0-B98A-05EFB4056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22E08-C42A-4262-A69E-DD5F2ED00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9129C-2830-4FCC-A726-C585F7DA2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524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185690-84C5-43E7-8B37-A621D078BC97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D3C7D74-CB8D-4FAC-AE1D-23E25E58A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AB5CAC-D9A9-4D2A-944B-9FE222FE426D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F7635-781F-4932-A207-087138A7606F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07608-31FA-4EFB-B8A9-E48DB69C635C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ACF030-6F54-4F70-94E1-799236CAE888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AB07A3-FF63-45B1-8242-3605A179A261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37D18F00-F64E-4AFE-85D6-EB582DD6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8D0453-EA3C-4E52-9A0F-1A6EAD9975C4}" type="slidenum">
              <a:rPr lang="vi-VN" smtClean="0"/>
              <a:t>1</a:t>
            </a:fld>
            <a:endParaRPr lang="vi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5A800-BA8F-4463-B5F5-EFC6177738A5}"/>
              </a:ext>
            </a:extLst>
          </p:cNvPr>
          <p:cNvSpPr txBox="1"/>
          <p:nvPr/>
        </p:nvSpPr>
        <p:spPr>
          <a:xfrm>
            <a:off x="1610138" y="2192664"/>
            <a:ext cx="91705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THIẾT BỊ THEO DÕI NHỊP TIM VÀ NỒNG ĐỘ OXI TRONG MÁU</a:t>
            </a:r>
            <a:endParaRPr lang="vi-VN" sz="4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B96D39-F13A-4067-9350-FF001D310CFB}"/>
              </a:ext>
            </a:extLst>
          </p:cNvPr>
          <p:cNvSpPr txBox="1"/>
          <p:nvPr/>
        </p:nvSpPr>
        <p:spPr>
          <a:xfrm>
            <a:off x="7110619" y="4810602"/>
            <a:ext cx="4133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GVHD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vi-VN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TS. Đặng Phước Vinh</a:t>
            </a:r>
          </a:p>
          <a:p>
            <a:r>
              <a:rPr lang="vi-VN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SVTH  :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vi-VN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Nguyễn Văn Thọ</a:t>
            </a:r>
          </a:p>
          <a:p>
            <a:r>
              <a:rPr lang="vi-VN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vi-VN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Từ Quang Đức</a:t>
            </a:r>
          </a:p>
        </p:txBody>
      </p:sp>
    </p:spTree>
    <p:extLst>
      <p:ext uri="{BB962C8B-B14F-4D97-AF65-F5344CB8AC3E}">
        <p14:creationId xmlns:p14="http://schemas.microsoft.com/office/powerpoint/2010/main" val="319604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185690-84C5-43E7-8B37-A621D078BC97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D3C7D74-CB8D-4FAC-AE1D-23E25E58A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AB5CAC-D9A9-4D2A-944B-9FE222FE426D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F7635-781F-4932-A207-087138A7606F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07608-31FA-4EFB-B8A9-E48DB69C635C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ACF030-6F54-4F70-94E1-799236CAE888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AB07A3-FF63-45B1-8242-3605A179A261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37D18F00-F64E-4AFE-85D6-EB582DD6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8D0453-EA3C-4E52-9A0F-1A6EAD9975C4}" type="slidenum">
              <a:rPr lang="vi-VN" smtClean="0"/>
              <a:t>2</a:t>
            </a:fld>
            <a:endParaRPr lang="vi-V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29DEF-E6BF-4498-8F34-F805F7A54A68}"/>
              </a:ext>
            </a:extLst>
          </p:cNvPr>
          <p:cNvSpPr txBox="1"/>
          <p:nvPr/>
        </p:nvSpPr>
        <p:spPr>
          <a:xfrm>
            <a:off x="262500" y="1646805"/>
            <a:ext cx="13192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UART</a:t>
            </a:r>
            <a:endParaRPr lang="vi-VN" sz="2500" b="1" dirty="0">
              <a:solidFill>
                <a:srgbClr val="00B0F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15AC58-2C32-4A79-9881-B9FFF4F9F4AA}"/>
              </a:ext>
            </a:extLst>
          </p:cNvPr>
          <p:cNvSpPr/>
          <p:nvPr/>
        </p:nvSpPr>
        <p:spPr>
          <a:xfrm>
            <a:off x="6158947" y="1461277"/>
            <a:ext cx="2451653" cy="19532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22D38D-3FAF-44D2-A9DD-6DBCF65CDBE3}"/>
              </a:ext>
            </a:extLst>
          </p:cNvPr>
          <p:cNvSpPr/>
          <p:nvPr/>
        </p:nvSpPr>
        <p:spPr>
          <a:xfrm>
            <a:off x="6788425" y="1461277"/>
            <a:ext cx="1192696" cy="477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FIREBASE</a:t>
            </a:r>
            <a:endParaRPr lang="vi-VN" b="1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89AC87-1015-4DC0-9514-226B2C921C64}"/>
              </a:ext>
            </a:extLst>
          </p:cNvPr>
          <p:cNvSpPr txBox="1"/>
          <p:nvPr/>
        </p:nvSpPr>
        <p:spPr>
          <a:xfrm>
            <a:off x="6622771" y="2121843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1">
                    <a:lumMod val="50000"/>
                  </a:schemeClr>
                </a:solidFill>
              </a:rPr>
              <a:t>MacID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C52678-DAF7-4EE8-884D-CB7452718F8D}"/>
              </a:ext>
            </a:extLst>
          </p:cNvPr>
          <p:cNvSpPr txBox="1"/>
          <p:nvPr/>
        </p:nvSpPr>
        <p:spPr>
          <a:xfrm>
            <a:off x="7258878" y="2491175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1">
                    <a:lumMod val="50000"/>
                  </a:schemeClr>
                </a:solidFill>
              </a:rPr>
              <a:t>USER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96900C-1718-42B9-A32F-9BC27D6CDF14}"/>
              </a:ext>
            </a:extLst>
          </p:cNvPr>
          <p:cNvSpPr txBox="1"/>
          <p:nvPr/>
        </p:nvSpPr>
        <p:spPr>
          <a:xfrm>
            <a:off x="7258878" y="2860507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1">
                    <a:lumMod val="50000"/>
                  </a:schemeClr>
                </a:solidFill>
              </a:rPr>
              <a:t>PASS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4800A4-CDC9-4365-AABA-13C0CC564829}"/>
              </a:ext>
            </a:extLst>
          </p:cNvPr>
          <p:cNvCxnSpPr>
            <a:cxnSpLocks/>
          </p:cNvCxnSpPr>
          <p:nvPr/>
        </p:nvCxnSpPr>
        <p:spPr>
          <a:xfrm>
            <a:off x="6940824" y="2491175"/>
            <a:ext cx="0" cy="54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01CA46-5398-4AD8-882D-4C7ADB642E7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940824" y="2675841"/>
            <a:ext cx="318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AC56C4-EDF6-4038-8D72-DA324B292EAE}"/>
              </a:ext>
            </a:extLst>
          </p:cNvPr>
          <p:cNvCxnSpPr>
            <a:cxnSpLocks/>
          </p:cNvCxnSpPr>
          <p:nvPr/>
        </p:nvCxnSpPr>
        <p:spPr>
          <a:xfrm>
            <a:off x="6940824" y="3039747"/>
            <a:ext cx="318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38D3385-C62A-445E-BBEA-6110F7C9AECF}"/>
              </a:ext>
            </a:extLst>
          </p:cNvPr>
          <p:cNvSpPr/>
          <p:nvPr/>
        </p:nvSpPr>
        <p:spPr>
          <a:xfrm>
            <a:off x="6158947" y="4101913"/>
            <a:ext cx="2451653" cy="22897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ED2487-4F32-46E9-AE73-C72977BBA411}"/>
              </a:ext>
            </a:extLst>
          </p:cNvPr>
          <p:cNvSpPr/>
          <p:nvPr/>
        </p:nvSpPr>
        <p:spPr>
          <a:xfrm>
            <a:off x="6788425" y="4101913"/>
            <a:ext cx="1192696" cy="477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Brocker</a:t>
            </a:r>
            <a:endParaRPr lang="vi-VN" b="1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3343FD-194B-4DD4-B453-5B07314163DE}"/>
              </a:ext>
            </a:extLst>
          </p:cNvPr>
          <p:cNvSpPr txBox="1"/>
          <p:nvPr/>
        </p:nvSpPr>
        <p:spPr>
          <a:xfrm>
            <a:off x="6622770" y="4762479"/>
            <a:ext cx="174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1">
                    <a:lumMod val="50000"/>
                  </a:schemeClr>
                </a:solidFill>
              </a:rPr>
              <a:t>Topic MacID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43F375-A3B5-406D-A622-3CEF52AEEF09}"/>
              </a:ext>
            </a:extLst>
          </p:cNvPr>
          <p:cNvSpPr txBox="1"/>
          <p:nvPr/>
        </p:nvSpPr>
        <p:spPr>
          <a:xfrm>
            <a:off x="7258878" y="5131811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1">
                    <a:lumMod val="50000"/>
                  </a:schemeClr>
                </a:solidFill>
              </a:rPr>
              <a:t>Nhip Tim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7E88A1-B524-4A88-995F-8F679175BD3B}"/>
              </a:ext>
            </a:extLst>
          </p:cNvPr>
          <p:cNvSpPr txBox="1"/>
          <p:nvPr/>
        </p:nvSpPr>
        <p:spPr>
          <a:xfrm>
            <a:off x="7258878" y="5501143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1">
                    <a:lumMod val="50000"/>
                  </a:schemeClr>
                </a:solidFill>
              </a:rPr>
              <a:t>Spo2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186B2F-060F-4DAD-A5FC-4E5A1C4E0D6E}"/>
              </a:ext>
            </a:extLst>
          </p:cNvPr>
          <p:cNvCxnSpPr>
            <a:cxnSpLocks/>
          </p:cNvCxnSpPr>
          <p:nvPr/>
        </p:nvCxnSpPr>
        <p:spPr>
          <a:xfrm>
            <a:off x="6940824" y="5131811"/>
            <a:ext cx="0" cy="900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6AF2D-37BC-47AF-9FA7-453BC5AF174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940824" y="5316477"/>
            <a:ext cx="318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C0DBC9-C0D8-4698-B2F9-DF9DA2AE5C27}"/>
              </a:ext>
            </a:extLst>
          </p:cNvPr>
          <p:cNvCxnSpPr>
            <a:cxnSpLocks/>
          </p:cNvCxnSpPr>
          <p:nvPr/>
        </p:nvCxnSpPr>
        <p:spPr>
          <a:xfrm>
            <a:off x="6940824" y="5680383"/>
            <a:ext cx="318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3E1E6DF-E632-4AE1-8DFE-790D82D8E378}"/>
              </a:ext>
            </a:extLst>
          </p:cNvPr>
          <p:cNvSpPr txBox="1"/>
          <p:nvPr/>
        </p:nvSpPr>
        <p:spPr>
          <a:xfrm>
            <a:off x="10185401" y="3612490"/>
            <a:ext cx="16962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Web/App</a:t>
            </a:r>
            <a:endParaRPr lang="vi-VN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174277-F7E2-46F4-8E95-A6DDC41FA97F}"/>
              </a:ext>
            </a:extLst>
          </p:cNvPr>
          <p:cNvCxnSpPr>
            <a:cxnSpLocks/>
          </p:cNvCxnSpPr>
          <p:nvPr/>
        </p:nvCxnSpPr>
        <p:spPr>
          <a:xfrm flipH="1">
            <a:off x="8729870" y="2455869"/>
            <a:ext cx="2303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58D4CC7-ACDD-4C21-A63C-45EFC8A08F2E}"/>
              </a:ext>
            </a:extLst>
          </p:cNvPr>
          <p:cNvCxnSpPr>
            <a:cxnSpLocks/>
          </p:cNvCxnSpPr>
          <p:nvPr/>
        </p:nvCxnSpPr>
        <p:spPr>
          <a:xfrm>
            <a:off x="11033540" y="2455869"/>
            <a:ext cx="0" cy="1138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763D3F7-7D1C-4DCD-9ED4-7A99FA250517}"/>
              </a:ext>
            </a:extLst>
          </p:cNvPr>
          <p:cNvCxnSpPr>
            <a:cxnSpLocks/>
          </p:cNvCxnSpPr>
          <p:nvPr/>
        </p:nvCxnSpPr>
        <p:spPr>
          <a:xfrm flipH="1">
            <a:off x="8793372" y="5281171"/>
            <a:ext cx="2240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7323B60-51BD-4C70-8CA3-4B9943F01706}"/>
              </a:ext>
            </a:extLst>
          </p:cNvPr>
          <p:cNvCxnSpPr>
            <a:cxnSpLocks/>
          </p:cNvCxnSpPr>
          <p:nvPr/>
        </p:nvCxnSpPr>
        <p:spPr>
          <a:xfrm>
            <a:off x="6940824" y="6029633"/>
            <a:ext cx="318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DF94909-279D-4147-BE97-7C14B7855382}"/>
              </a:ext>
            </a:extLst>
          </p:cNvPr>
          <p:cNvSpPr txBox="1"/>
          <p:nvPr/>
        </p:nvSpPr>
        <p:spPr>
          <a:xfrm>
            <a:off x="7258878" y="5833199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1">
                    <a:lumMod val="50000"/>
                  </a:schemeClr>
                </a:solidFill>
              </a:rPr>
              <a:t>Change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DE3CE8B-BC49-434B-907E-A3E4E77AFAA1}"/>
              </a:ext>
            </a:extLst>
          </p:cNvPr>
          <p:cNvSpPr txBox="1"/>
          <p:nvPr/>
        </p:nvSpPr>
        <p:spPr>
          <a:xfrm>
            <a:off x="9240078" y="1832480"/>
            <a:ext cx="1478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ResAPI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0FB433-9347-4A17-9C67-A5DD71246207}"/>
              </a:ext>
            </a:extLst>
          </p:cNvPr>
          <p:cNvSpPr txBox="1"/>
          <p:nvPr/>
        </p:nvSpPr>
        <p:spPr>
          <a:xfrm>
            <a:off x="9177130" y="5474659"/>
            <a:ext cx="1478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MQTT</a:t>
            </a:r>
            <a:endParaRPr lang="vi-VN" sz="2500" b="1" dirty="0">
              <a:solidFill>
                <a:srgbClr val="00B0F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017976-AD58-45DB-93A6-8CC0AD4DE08C}"/>
              </a:ext>
            </a:extLst>
          </p:cNvPr>
          <p:cNvSpPr txBox="1"/>
          <p:nvPr/>
        </p:nvSpPr>
        <p:spPr>
          <a:xfrm>
            <a:off x="10840277" y="1115805"/>
            <a:ext cx="1478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LogIn</a:t>
            </a:r>
          </a:p>
          <a:p>
            <a:r>
              <a:rPr lang="vi-VN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LogOut</a:t>
            </a:r>
          </a:p>
          <a:p>
            <a:r>
              <a:rPr lang="vi-VN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Change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34AF918-B7EE-4F07-BD48-CA40B2151587}"/>
              </a:ext>
            </a:extLst>
          </p:cNvPr>
          <p:cNvCxnSpPr>
            <a:cxnSpLocks/>
          </p:cNvCxnSpPr>
          <p:nvPr/>
        </p:nvCxnSpPr>
        <p:spPr>
          <a:xfrm flipV="1">
            <a:off x="11033540" y="4169933"/>
            <a:ext cx="0" cy="111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D35DF46-40AB-43A1-B1DB-A7E7F8EBE68D}"/>
              </a:ext>
            </a:extLst>
          </p:cNvPr>
          <p:cNvSpPr txBox="1"/>
          <p:nvPr/>
        </p:nvSpPr>
        <p:spPr>
          <a:xfrm>
            <a:off x="768627" y="2313058"/>
            <a:ext cx="1225064" cy="4770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 ESP</a:t>
            </a:r>
            <a:endParaRPr lang="vi-VN" sz="25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E242975E-0A0A-4FFD-98D1-7C9CBF4A98DB}"/>
              </a:ext>
            </a:extLst>
          </p:cNvPr>
          <p:cNvSpPr/>
          <p:nvPr/>
        </p:nvSpPr>
        <p:spPr>
          <a:xfrm>
            <a:off x="2422940" y="2437891"/>
            <a:ext cx="3504095" cy="34072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3E8128-67BE-4508-B62C-9EB646C454EE}"/>
              </a:ext>
            </a:extLst>
          </p:cNvPr>
          <p:cNvSpPr txBox="1"/>
          <p:nvPr/>
        </p:nvSpPr>
        <p:spPr>
          <a:xfrm>
            <a:off x="4452728" y="2099338"/>
            <a:ext cx="13362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MacID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A2F352-D846-4F98-9287-745F43630533}"/>
              </a:ext>
            </a:extLst>
          </p:cNvPr>
          <p:cNvSpPr txBox="1"/>
          <p:nvPr/>
        </p:nvSpPr>
        <p:spPr>
          <a:xfrm>
            <a:off x="2838827" y="2673370"/>
            <a:ext cx="27570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User/Pass Admin</a:t>
            </a:r>
            <a:endParaRPr lang="vi-VN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6D5AB5-F167-43DB-8F69-B8D41B51E73D}"/>
              </a:ext>
            </a:extLst>
          </p:cNvPr>
          <p:cNvSpPr txBox="1"/>
          <p:nvPr/>
        </p:nvSpPr>
        <p:spPr>
          <a:xfrm>
            <a:off x="2363648" y="2096916"/>
            <a:ext cx="19983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ResAPI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8942DDBC-5543-4D25-BD46-B7FAC3386560}"/>
              </a:ext>
            </a:extLst>
          </p:cNvPr>
          <p:cNvSpPr/>
          <p:nvPr/>
        </p:nvSpPr>
        <p:spPr>
          <a:xfrm rot="2071182">
            <a:off x="1678501" y="4140029"/>
            <a:ext cx="4749575" cy="34072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691D94-512E-4CDA-BC12-5E8DCD4A1372}"/>
              </a:ext>
            </a:extLst>
          </p:cNvPr>
          <p:cNvSpPr txBox="1"/>
          <p:nvPr/>
        </p:nvSpPr>
        <p:spPr>
          <a:xfrm>
            <a:off x="4008776" y="3769840"/>
            <a:ext cx="12109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MQTT </a:t>
            </a:r>
            <a:endParaRPr lang="vi-VN" sz="2500" b="1" dirty="0">
              <a:solidFill>
                <a:srgbClr val="00B0F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B910C7F6-3F3F-4B1B-9CDC-730A46AB82CB}"/>
              </a:ext>
            </a:extLst>
          </p:cNvPr>
          <p:cNvSpPr/>
          <p:nvPr/>
        </p:nvSpPr>
        <p:spPr>
          <a:xfrm rot="5400000">
            <a:off x="473486" y="3851491"/>
            <a:ext cx="2219915" cy="34072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18350A-A5DC-4E49-86B2-8A111D88EB23}"/>
              </a:ext>
            </a:extLst>
          </p:cNvPr>
          <p:cNvSpPr/>
          <p:nvPr/>
        </p:nvSpPr>
        <p:spPr>
          <a:xfrm>
            <a:off x="490331" y="5293427"/>
            <a:ext cx="2221950" cy="11540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6EC87EE-E984-4238-A669-7093B9ED2058}"/>
              </a:ext>
            </a:extLst>
          </p:cNvPr>
          <p:cNvSpPr/>
          <p:nvPr/>
        </p:nvSpPr>
        <p:spPr>
          <a:xfrm>
            <a:off x="922134" y="5293427"/>
            <a:ext cx="1417982" cy="477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Point</a:t>
            </a:r>
            <a:endParaRPr lang="vi-VN" b="1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02E3840-0586-4CFE-B661-03D57A8DF346}"/>
              </a:ext>
            </a:extLst>
          </p:cNvPr>
          <p:cNvSpPr txBox="1"/>
          <p:nvPr/>
        </p:nvSpPr>
        <p:spPr>
          <a:xfrm>
            <a:off x="104782" y="3355409"/>
            <a:ext cx="1210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Smart </a:t>
            </a:r>
          </a:p>
          <a:p>
            <a:r>
              <a:rPr lang="en-US" sz="2500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Config</a:t>
            </a:r>
            <a:endParaRPr lang="vi-VN" sz="2500" b="1" dirty="0">
              <a:solidFill>
                <a:srgbClr val="00B0F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1522C5D-0211-415B-8146-1C36DDC260E1}"/>
              </a:ext>
            </a:extLst>
          </p:cNvPr>
          <p:cNvSpPr txBox="1"/>
          <p:nvPr/>
        </p:nvSpPr>
        <p:spPr>
          <a:xfrm>
            <a:off x="1143226" y="5883498"/>
            <a:ext cx="975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</a:t>
            </a:r>
            <a:endParaRPr lang="vi-VN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72A093A-8F9B-474F-86B6-B81F024142BE}"/>
              </a:ext>
            </a:extLst>
          </p:cNvPr>
          <p:cNvSpPr txBox="1"/>
          <p:nvPr/>
        </p:nvSpPr>
        <p:spPr>
          <a:xfrm>
            <a:off x="809486" y="981084"/>
            <a:ext cx="1336261" cy="4770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STM32</a:t>
            </a:r>
            <a:endParaRPr lang="vi-VN" sz="25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1902EF3-A87D-4474-8DAD-FA246F126583}"/>
              </a:ext>
            </a:extLst>
          </p:cNvPr>
          <p:cNvCxnSpPr>
            <a:cxnSpLocks/>
          </p:cNvCxnSpPr>
          <p:nvPr/>
        </p:nvCxnSpPr>
        <p:spPr>
          <a:xfrm>
            <a:off x="1477616" y="1553479"/>
            <a:ext cx="0" cy="663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0E33493-50FA-4E14-BCD0-C7239FDD9E19}"/>
              </a:ext>
            </a:extLst>
          </p:cNvPr>
          <p:cNvSpPr txBox="1"/>
          <p:nvPr/>
        </p:nvSpPr>
        <p:spPr>
          <a:xfrm>
            <a:off x="1671985" y="1630215"/>
            <a:ext cx="1998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 Time</a:t>
            </a:r>
            <a:endParaRPr lang="vi-VN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97692F8-E2E6-44D0-8287-C3733F5E2471}"/>
              </a:ext>
            </a:extLst>
          </p:cNvPr>
          <p:cNvSpPr txBox="1"/>
          <p:nvPr/>
        </p:nvSpPr>
        <p:spPr>
          <a:xfrm>
            <a:off x="10673526" y="5574804"/>
            <a:ext cx="1518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Biểu Đồ</a:t>
            </a:r>
          </a:p>
          <a:p>
            <a:r>
              <a:rPr lang="vi-VN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Trạng Thái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C5C63A-194F-491D-9716-495A972EE1A4}"/>
              </a:ext>
            </a:extLst>
          </p:cNvPr>
          <p:cNvSpPr txBox="1"/>
          <p:nvPr/>
        </p:nvSpPr>
        <p:spPr>
          <a:xfrm>
            <a:off x="3115036" y="6282690"/>
            <a:ext cx="2911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Mất điện/ Reset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5F48EA4-945D-4784-B83D-31B9A3AA5704}"/>
              </a:ext>
            </a:extLst>
          </p:cNvPr>
          <p:cNvSpPr txBox="1"/>
          <p:nvPr/>
        </p:nvSpPr>
        <p:spPr>
          <a:xfrm>
            <a:off x="8180177" y="731084"/>
            <a:ext cx="4010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Thay đổi User và Pass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37EC54-6BDA-4D1A-9AFD-EF42D2B0B7A0}"/>
              </a:ext>
            </a:extLst>
          </p:cNvPr>
          <p:cNvSpPr txBox="1"/>
          <p:nvPr/>
        </p:nvSpPr>
        <p:spPr>
          <a:xfrm>
            <a:off x="8610599" y="4085046"/>
            <a:ext cx="147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D11FA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100 User</a:t>
            </a:r>
            <a:endParaRPr lang="vi-VN" sz="2000" b="1" dirty="0">
              <a:solidFill>
                <a:srgbClr val="D11FAB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94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185690-84C5-43E7-8B37-A621D078BC97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D3C7D74-CB8D-4FAC-AE1D-23E25E58A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AB5CAC-D9A9-4D2A-944B-9FE222FE426D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F7635-781F-4932-A207-087138A7606F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07608-31FA-4EFB-B8A9-E48DB69C635C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ACF030-6F54-4F70-94E1-799236CAE888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AB07A3-FF63-45B1-8242-3605A179A261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37D18F00-F64E-4AFE-85D6-EB582DD6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8D0453-EA3C-4E52-9A0F-1A6EAD9975C4}" type="slidenum">
              <a:rPr lang="vi-VN" smtClean="0"/>
              <a:t>3</a:t>
            </a:fld>
            <a:endParaRPr lang="vi-VN"/>
          </a:p>
        </p:txBody>
      </p:sp>
      <p:pic>
        <p:nvPicPr>
          <p:cNvPr id="2050" name="Picture 2" descr="Không có mô tả.">
            <a:extLst>
              <a:ext uri="{FF2B5EF4-FFF2-40B4-BE49-F238E27FC236}">
                <a16:creationId xmlns:a16="http://schemas.microsoft.com/office/drawing/2014/main" id="{EC8D2A1B-AB0E-493F-B7C3-966771C71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70" y="715365"/>
            <a:ext cx="3465512" cy="616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hông có mô tả.">
            <a:extLst>
              <a:ext uri="{FF2B5EF4-FFF2-40B4-BE49-F238E27FC236}">
                <a16:creationId xmlns:a16="http://schemas.microsoft.com/office/drawing/2014/main" id="{D425E3B2-78AD-418B-8140-FE4E4A08F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898" y="1128700"/>
            <a:ext cx="8080580" cy="533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5A217A-6F4C-4CF5-A805-6CDE1A05BA38}"/>
              </a:ext>
            </a:extLst>
          </p:cNvPr>
          <p:cNvSpPr txBox="1"/>
          <p:nvPr/>
        </p:nvSpPr>
        <p:spPr>
          <a:xfrm>
            <a:off x="7556499" y="1009432"/>
            <a:ext cx="1998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MQTT</a:t>
            </a:r>
            <a:endParaRPr lang="vi-VN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1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185690-84C5-43E7-8B37-A621D078BC97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D3C7D74-CB8D-4FAC-AE1D-23E25E58A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AB5CAC-D9A9-4D2A-944B-9FE222FE426D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F7635-781F-4932-A207-087138A7606F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07608-31FA-4EFB-B8A9-E48DB69C635C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ACF030-6F54-4F70-94E1-799236CAE888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AB07A3-FF63-45B1-8242-3605A179A261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37D18F00-F64E-4AFE-85D6-EB582DD6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8D0453-EA3C-4E52-9A0F-1A6EAD9975C4}" type="slidenum">
              <a:rPr lang="vi-VN" smtClean="0"/>
              <a:t>4</a:t>
            </a:fld>
            <a:endParaRPr lang="vi-VN"/>
          </a:p>
        </p:txBody>
      </p:sp>
      <p:pic>
        <p:nvPicPr>
          <p:cNvPr id="3074" name="Picture 2" descr="Không có mô tả.">
            <a:extLst>
              <a:ext uri="{FF2B5EF4-FFF2-40B4-BE49-F238E27FC236}">
                <a16:creationId xmlns:a16="http://schemas.microsoft.com/office/drawing/2014/main" id="{248B17C7-115D-4766-979A-64DE20732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5815"/>
            <a:ext cx="6522830" cy="416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hông có mô tả.">
            <a:extLst>
              <a:ext uri="{FF2B5EF4-FFF2-40B4-BE49-F238E27FC236}">
                <a16:creationId xmlns:a16="http://schemas.microsoft.com/office/drawing/2014/main" id="{39F727D7-4B17-4152-BD18-BC7C3BD1F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381" y="1635815"/>
            <a:ext cx="5064872" cy="449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5A5CD2-4E30-4A41-B29B-55E91CD6347F}"/>
              </a:ext>
            </a:extLst>
          </p:cNvPr>
          <p:cNvSpPr/>
          <p:nvPr/>
        </p:nvSpPr>
        <p:spPr>
          <a:xfrm>
            <a:off x="6599030" y="691104"/>
            <a:ext cx="257700" cy="61668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EAFA72-37EA-4DD1-AA93-5B6B14FAB592}"/>
              </a:ext>
            </a:extLst>
          </p:cNvPr>
          <p:cNvSpPr txBox="1"/>
          <p:nvPr/>
        </p:nvSpPr>
        <p:spPr>
          <a:xfrm>
            <a:off x="1735484" y="874664"/>
            <a:ext cx="403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Màn hình debug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68798F-90A0-4267-BFCA-4B4BC782F669}"/>
              </a:ext>
            </a:extLst>
          </p:cNvPr>
          <p:cNvSpPr txBox="1"/>
          <p:nvPr/>
        </p:nvSpPr>
        <p:spPr>
          <a:xfrm>
            <a:off x="8177970" y="1005461"/>
            <a:ext cx="29599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Firebase</a:t>
            </a:r>
            <a:endParaRPr lang="vi-VN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25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185690-84C5-43E7-8B37-A621D078BC97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D3C7D74-CB8D-4FAC-AE1D-23E25E58A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AB5CAC-D9A9-4D2A-944B-9FE222FE426D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F7635-781F-4932-A207-087138A7606F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07608-31FA-4EFB-B8A9-E48DB69C635C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ACF030-6F54-4F70-94E1-799236CAE888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AB07A3-FF63-45B1-8242-3605A179A261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37D18F00-F64E-4AFE-85D6-EB582DD6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8D0453-EA3C-4E52-9A0F-1A6EAD9975C4}" type="slidenum">
              <a:rPr lang="vi-VN" smtClean="0"/>
              <a:t>5</a:t>
            </a:fld>
            <a:endParaRPr lang="vi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5A800-BA8F-4463-B5F5-EFC6177738A5}"/>
              </a:ext>
            </a:extLst>
          </p:cNvPr>
          <p:cNvSpPr txBox="1"/>
          <p:nvPr/>
        </p:nvSpPr>
        <p:spPr>
          <a:xfrm>
            <a:off x="2610678" y="2898724"/>
            <a:ext cx="77260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CẢM ƠN THẦY VÀ CÁC BẠN ĐÃ LẮNG NGHE</a:t>
            </a:r>
            <a:endParaRPr lang="vi-VN" sz="5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11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167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Văn Thọ</dc:creator>
  <cp:lastModifiedBy>Nguyễn Văn Thọ</cp:lastModifiedBy>
  <cp:revision>20</cp:revision>
  <dcterms:created xsi:type="dcterms:W3CDTF">2021-10-02T20:45:24Z</dcterms:created>
  <dcterms:modified xsi:type="dcterms:W3CDTF">2021-10-02T22:09:41Z</dcterms:modified>
</cp:coreProperties>
</file>