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205-B1F7-44E6-BE7C-8245694A9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B44D-BB1A-4B13-8DC0-E5D336D32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280A-A51B-46DB-9D63-69337F8F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A5B9-25AA-4250-B1E9-255D39A6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AA20-BD67-4391-B5B3-964479FB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78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F6A-103B-42EF-A21C-B93E73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5F91-919A-4910-A7DD-F633D095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315-EEAA-410A-A43D-0E12233D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24BC-EE5E-4518-89C4-4FE7F18C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6BD-D765-4FB4-B510-FD7E7451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79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067A6-F645-494F-AA9E-EB56F3C8B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1380-9D71-4CAE-B8CC-8212608A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8AB0-3EF7-46A9-B2AB-44CD913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F1C9D-9E1A-4E00-B68E-8B59036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3904-3685-498C-B3B4-99C8F646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3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02F0-7E99-4A6A-B645-C4B44457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0667-BB30-448B-8477-AA440946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287B-9942-4EA3-8194-72CF6C80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0A93-0A6E-4239-8363-66CB43AD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DD9B-4C21-4DDB-9F3D-80CA0269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08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0276-D427-410F-8AB8-84037A5C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DCB8A-649A-4434-909E-37E40FB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94B6-4558-4DE1-9D47-9CC03B4D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D11F-ABAE-4743-8A44-8238C73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BC7A-D77A-4B3A-9BAE-AC4E67BF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929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0AC-3949-4236-8956-FC6E3332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83C9-B7B2-4574-A10D-899993E17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4BAA8-338E-48CC-BF25-D222655B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4BF6-F0C7-47B1-9554-4CEB409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D0D9-08CB-4E24-9725-362AC84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B99F5-19A4-47F6-B605-AAE34504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4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C1E-3F7E-4402-894F-0F0667AC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5C1A-3FED-4DE1-B8F0-E6216168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1D016-1235-47FA-B338-CD0C3941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908D-BB77-4629-AFF6-4343F7714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C1488-9033-4D45-81CC-80275DBD6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91A4C-BAEC-4FA0-AC04-D6AC263B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81938-7C38-48C1-AF4E-4F33846D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67056-EE1C-454A-BC66-A8502676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929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D512-A53C-40DB-B891-7DC2A8C8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E91B8-6049-47FA-84F8-DA3DD9A4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2C33D-D294-4FE0-8983-09308F10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1EEC7-68EA-4626-84D0-86A3FCBA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6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049CC-FB85-4F60-AED4-F948AEF5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BDFC1-21FF-4007-89D3-42B6AB9C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348AA-8429-4383-BCD7-3997CFCF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035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5F99-6A50-4F3A-8ED7-E1D55844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8A37-20FB-4E8C-A3DC-C3530FA8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4127-9A53-4EE5-AA0A-E3A781CF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5F53-6EC0-46C9-BD8C-6A5E29F9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CC3F7-0475-4CED-BCEC-0A05C9EE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69D0-576A-417E-A2F2-FA58D602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762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6109-2581-46D9-BAD4-07E30E7E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3542A-FA97-4E11-8A48-29FCFE6EF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CC7E7-AF5C-42D6-8936-9DAE90018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CC092-1304-4A53-A3D7-702EBC07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6E33D-7D93-47F6-9BC7-BFB6BB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EEB6-D951-4B64-A38C-28D32B1C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920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D21E-F79D-4E66-9A8F-7DFA8E5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C702D-733F-4949-BBE5-08B42903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21FD-B288-42DE-A554-E701CEE3E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97F1-ED5F-4FE5-9DAE-4A1251BE4ACB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0940-91EB-40E0-B98A-05EFB405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2E08-C42A-4262-A69E-DD5F2ED00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129C-2830-4FCC-A726-C585F7DA24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52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1</a:t>
            </a:fld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A800-BA8F-4463-B5F5-EFC6177738A5}"/>
              </a:ext>
            </a:extLst>
          </p:cNvPr>
          <p:cNvSpPr txBox="1"/>
          <p:nvPr/>
        </p:nvSpPr>
        <p:spPr>
          <a:xfrm>
            <a:off x="1610138" y="2192664"/>
            <a:ext cx="9170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THIẾT BỊ THEO DÕI NHỊP TIM VÀ NỒNG ĐỘ OXI TRONG MÁU</a:t>
            </a:r>
            <a:endParaRPr lang="vi-VN" sz="4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96D39-F13A-4067-9350-FF001D310CFB}"/>
              </a:ext>
            </a:extLst>
          </p:cNvPr>
          <p:cNvSpPr txBox="1"/>
          <p:nvPr/>
        </p:nvSpPr>
        <p:spPr>
          <a:xfrm>
            <a:off x="7110619" y="4810602"/>
            <a:ext cx="4133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GVHD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TS. Đặng Phước Vinh</a:t>
            </a:r>
          </a:p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SVTH  :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Nguyễn Văn Thọ</a:t>
            </a:r>
          </a:p>
          <a:p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vi-V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 Quang Đức</a:t>
            </a:r>
          </a:p>
        </p:txBody>
      </p:sp>
    </p:spTree>
    <p:extLst>
      <p:ext uri="{BB962C8B-B14F-4D97-AF65-F5344CB8AC3E}">
        <p14:creationId xmlns:p14="http://schemas.microsoft.com/office/powerpoint/2010/main" val="31960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2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7" b="15724"/>
          <a:stretch/>
        </p:blipFill>
        <p:spPr>
          <a:xfrm>
            <a:off x="-1" y="1619616"/>
            <a:ext cx="6230983" cy="428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" t="20000" r="5979" b="5524"/>
          <a:stretch/>
        </p:blipFill>
        <p:spPr>
          <a:xfrm>
            <a:off x="6363788" y="728096"/>
            <a:ext cx="4883332" cy="55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3</a:t>
            </a:fld>
            <a:endParaRPr lang="vi-VN"/>
          </a:p>
        </p:txBody>
      </p:sp>
      <p:pic>
        <p:nvPicPr>
          <p:cNvPr id="2" name="video-163443357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27245" b="30510"/>
          <a:stretch/>
        </p:blipFill>
        <p:spPr>
          <a:xfrm>
            <a:off x="1984891" y="794472"/>
            <a:ext cx="7446492" cy="57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5690-84C5-43E7-8B37-A621D078BC97}"/>
              </a:ext>
            </a:extLst>
          </p:cNvPr>
          <p:cNvCxnSpPr>
            <a:cxnSpLocks/>
          </p:cNvCxnSpPr>
          <p:nvPr/>
        </p:nvCxnSpPr>
        <p:spPr>
          <a:xfrm>
            <a:off x="0" y="675859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D3C7D74-CB8D-4FAC-AE1D-23E25E58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58555"/>
            <a:ext cx="503582" cy="5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B5CAC-D9A9-4D2A-944B-9FE222FE426D}"/>
              </a:ext>
            </a:extLst>
          </p:cNvPr>
          <p:cNvSpPr txBox="1"/>
          <p:nvPr/>
        </p:nvSpPr>
        <p:spPr>
          <a:xfrm>
            <a:off x="768626" y="100472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ChuMuc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F7635-781F-4932-A207-087138A7606F}"/>
              </a:ext>
            </a:extLst>
          </p:cNvPr>
          <p:cNvSpPr txBox="1"/>
          <p:nvPr/>
        </p:nvSpPr>
        <p:spPr>
          <a:xfrm>
            <a:off x="9554817" y="187260"/>
            <a:ext cx="263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Nguyễn Văn Thọ - BKDN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07608-31FA-4EFB-B8A9-E48DB69C635C}"/>
              </a:ext>
            </a:extLst>
          </p:cNvPr>
          <p:cNvSpPr txBox="1"/>
          <p:nvPr/>
        </p:nvSpPr>
        <p:spPr>
          <a:xfrm>
            <a:off x="3014869" y="153228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0338686180 – nguyenvanthochutsinivesoss15@gmail.com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F030-6F54-4F70-94E1-799236CAE888}"/>
              </a:ext>
            </a:extLst>
          </p:cNvPr>
          <p:cNvCxnSpPr>
            <a:cxnSpLocks/>
          </p:cNvCxnSpPr>
          <p:nvPr/>
        </p:nvCxnSpPr>
        <p:spPr>
          <a:xfrm>
            <a:off x="2610678" y="27369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AB07A3-FF63-45B1-8242-3605A179A261}"/>
              </a:ext>
            </a:extLst>
          </p:cNvPr>
          <p:cNvCxnSpPr>
            <a:cxnSpLocks/>
          </p:cNvCxnSpPr>
          <p:nvPr/>
        </p:nvCxnSpPr>
        <p:spPr>
          <a:xfrm>
            <a:off x="9011478" y="0"/>
            <a:ext cx="0" cy="6758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37D18F00-F64E-4AFE-85D6-EB582D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8D0453-EA3C-4E52-9A0F-1A6EAD9975C4}" type="slidenum">
              <a:rPr lang="vi-VN" smtClean="0"/>
              <a:t>4</a:t>
            </a:fld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A800-BA8F-4463-B5F5-EFC6177738A5}"/>
              </a:ext>
            </a:extLst>
          </p:cNvPr>
          <p:cNvSpPr txBox="1"/>
          <p:nvPr/>
        </p:nvSpPr>
        <p:spPr>
          <a:xfrm>
            <a:off x="2610678" y="2898724"/>
            <a:ext cx="7726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CẢM ƠN THẦY VÀ CÁC BẠN ĐÃ LẮNG NGHE</a:t>
            </a:r>
            <a:endParaRPr lang="vi-VN" sz="50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</Words>
  <Application>Microsoft Office PowerPoint</Application>
  <PresentationFormat>Widescreen</PresentationFormat>
  <Paragraphs>21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Thọ</dc:creator>
  <cp:lastModifiedBy>ADMIN</cp:lastModifiedBy>
  <cp:revision>22</cp:revision>
  <dcterms:created xsi:type="dcterms:W3CDTF">2021-10-02T20:45:24Z</dcterms:created>
  <dcterms:modified xsi:type="dcterms:W3CDTF">2021-10-17T01:23:23Z</dcterms:modified>
</cp:coreProperties>
</file>