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FAF4-0540-4163-9DC9-DC40CDF3DC1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59A-74D9-421E-BCED-D8A81F3E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FAF4-0540-4163-9DC9-DC40CDF3DC1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59A-74D9-421E-BCED-D8A81F3E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FAF4-0540-4163-9DC9-DC40CDF3DC1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59A-74D9-421E-BCED-D8A81F3E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FAF4-0540-4163-9DC9-DC40CDF3DC1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59A-74D9-421E-BCED-D8A81F3E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6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FAF4-0540-4163-9DC9-DC40CDF3DC1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59A-74D9-421E-BCED-D8A81F3E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FAF4-0540-4163-9DC9-DC40CDF3DC1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59A-74D9-421E-BCED-D8A81F3E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8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FAF4-0540-4163-9DC9-DC40CDF3DC1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59A-74D9-421E-BCED-D8A81F3E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5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FAF4-0540-4163-9DC9-DC40CDF3DC1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59A-74D9-421E-BCED-D8A81F3E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5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FAF4-0540-4163-9DC9-DC40CDF3DC1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59A-74D9-421E-BCED-D8A81F3E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7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FAF4-0540-4163-9DC9-DC40CDF3DC1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59A-74D9-421E-BCED-D8A81F3E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1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FAF4-0540-4163-9DC9-DC40CDF3DC1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59A-74D9-421E-BCED-D8A81F3E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1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FAF4-0540-4163-9DC9-DC40CDF3DC1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559A-74D9-421E-BCED-D8A81F3E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1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DCEB37-5018-4C07-A0E4-F3A15B521741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70F280B-45CD-4ECC-AE2D-81018724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205307-6E82-442A-8BB5-0CEBE5EB1851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BAF8D-9D25-49FA-8379-31A388CAC254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6BFB6-A57D-40D2-8EF3-B2ADA101036B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30ACFD-9B9C-4A0D-89C9-12EE3DC4F0AE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7408A9-652D-49CF-83B7-3DEAC48342D2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71C4036E-F325-4614-94B5-D94505EB3FA5}"/>
              </a:ext>
            </a:extLst>
          </p:cNvPr>
          <p:cNvSpPr txBox="1">
            <a:spLocks/>
          </p:cNvSpPr>
          <p:nvPr/>
        </p:nvSpPr>
        <p:spPr bwMode="auto">
          <a:xfrm>
            <a:off x="1630017" y="2309259"/>
            <a:ext cx="8931963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MINI PROJECT SMARTDOG</a:t>
            </a:r>
            <a:endParaRPr kumimoji="0" lang="vi-VN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C89BBBC1-9586-4E15-802D-A860DC6E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4B8A1F-36A2-40F6-BB70-A641004E601D}" type="slidenum">
              <a:rPr lang="en-US" smtClean="0"/>
              <a:t>1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15649" y="4519748"/>
            <a:ext cx="6189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SVTH: NGUYỄN VĂN THỌ - TỪ QUANG ĐỨC- 18CDT1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GVBM: TS. ĐỖ THẾ CẦN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AutoShape 2" descr="How Smart is Your Dog? | Australian Dog Lo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4" descr="How Smart is Your Dog? | Australian Dog Lov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6" descr="How Smart is Your Dog? | Australian Dog Lover"/>
          <p:cNvSpPr>
            <a:spLocks noChangeAspect="1" noChangeArrowheads="1"/>
          </p:cNvSpPr>
          <p:nvPr/>
        </p:nvSpPr>
        <p:spPr bwMode="auto">
          <a:xfrm>
            <a:off x="460375" y="160337"/>
            <a:ext cx="3471126" cy="347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1" y="3891714"/>
            <a:ext cx="2626814" cy="196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D72B-4C3D-47F9-A24D-60A7DBD730D0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779A625-359D-4012-8B31-0BB97FFDA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6D7DFE-6370-423C-84D6-5EBF322D4A05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3D90E-0EBD-4FDA-AB72-B2A18C2BB05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47DE14-68F5-4681-BD86-B79504354D70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84C01D-2EF4-4067-813F-6368308C77AF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FBEE80-C6F1-45A4-A63C-E4B84701C712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: Rounded Corners 22">
            <a:extLst>
              <a:ext uri="{FF2B5EF4-FFF2-40B4-BE49-F238E27FC236}">
                <a16:creationId xmlns:a16="http://schemas.microsoft.com/office/drawing/2014/main" id="{37B0B05A-25D5-4B3B-9C75-20356C0A1499}"/>
              </a:ext>
            </a:extLst>
          </p:cNvPr>
          <p:cNvSpPr/>
          <p:nvPr/>
        </p:nvSpPr>
        <p:spPr>
          <a:xfrm>
            <a:off x="1272209" y="1079808"/>
            <a:ext cx="3021495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64FBEC-3707-4762-87D8-61EAC9D49E2B}"/>
              </a:ext>
            </a:extLst>
          </p:cNvPr>
          <p:cNvSpPr txBox="1"/>
          <p:nvPr/>
        </p:nvSpPr>
        <p:spPr>
          <a:xfrm>
            <a:off x="1434550" y="1072926"/>
            <a:ext cx="361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MỤC TIÊU</a:t>
            </a:r>
            <a:endParaRPr lang="vi-VN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9FCC6E-D68E-45B7-BE45-86F6398EE81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771650-EA52-43AE-99B8-AC2EA37B1300}"/>
              </a:ext>
            </a:extLst>
          </p:cNvPr>
          <p:cNvSpPr txBox="1"/>
          <p:nvPr/>
        </p:nvSpPr>
        <p:spPr>
          <a:xfrm>
            <a:off x="1113734" y="2319130"/>
            <a:ext cx="106276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Thiết kế 1 con SmartDog có 2 chế độ : </a:t>
            </a:r>
            <a:endParaRPr lang="vi-VN" sz="2700" b="1" noProof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771650-EA52-43AE-99B8-AC2EA37B1300}"/>
              </a:ext>
            </a:extLst>
          </p:cNvPr>
          <p:cNvSpPr txBox="1"/>
          <p:nvPr/>
        </p:nvSpPr>
        <p:spPr>
          <a:xfrm>
            <a:off x="1434550" y="3546901"/>
            <a:ext cx="10627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Chế độ 1: Chạm vào cảm biến chuyển trạng </a:t>
            </a:r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thái( Đi, đứng, ngồi ….)</a:t>
            </a:r>
            <a:endParaRPr lang="en-US" sz="2700" b="1" noProof="1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Chế độ 2: Di chuyển theo điều khiển từ app trên điện thoại.</a:t>
            </a:r>
            <a:endParaRPr lang="vi-VN" sz="2700" b="1" noProof="1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8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D72B-4C3D-47F9-A24D-60A7DBD730D0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779A625-359D-4012-8B31-0BB97FFDA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6D7DFE-6370-423C-84D6-5EBF322D4A05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3D90E-0EBD-4FDA-AB72-B2A18C2BB05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47DE14-68F5-4681-BD86-B79504354D70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84C01D-2EF4-4067-813F-6368308C77AF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FBEE80-C6F1-45A4-A63C-E4B84701C712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: Rounded Corners 22">
            <a:extLst>
              <a:ext uri="{FF2B5EF4-FFF2-40B4-BE49-F238E27FC236}">
                <a16:creationId xmlns:a16="http://schemas.microsoft.com/office/drawing/2014/main" id="{37B0B05A-25D5-4B3B-9C75-20356C0A1499}"/>
              </a:ext>
            </a:extLst>
          </p:cNvPr>
          <p:cNvSpPr/>
          <p:nvPr/>
        </p:nvSpPr>
        <p:spPr>
          <a:xfrm>
            <a:off x="1272210" y="1079808"/>
            <a:ext cx="1967380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64FBEC-3707-4762-87D8-61EAC9D49E2B}"/>
              </a:ext>
            </a:extLst>
          </p:cNvPr>
          <p:cNvSpPr txBox="1"/>
          <p:nvPr/>
        </p:nvSpPr>
        <p:spPr>
          <a:xfrm>
            <a:off x="1434550" y="1072926"/>
            <a:ext cx="222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CHẾ ĐỘ 1</a:t>
            </a:r>
            <a:endParaRPr lang="vi-VN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9FCC6E-D68E-45B7-BE45-86F6398EE81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771650-EA52-43AE-99B8-AC2EA37B1300}"/>
              </a:ext>
            </a:extLst>
          </p:cNvPr>
          <p:cNvSpPr txBox="1"/>
          <p:nvPr/>
        </p:nvSpPr>
        <p:spPr>
          <a:xfrm>
            <a:off x="1074545" y="2319130"/>
            <a:ext cx="1062769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+ Khi chạm vào </a:t>
            </a:r>
            <a:r>
              <a:rPr lang="en-US" sz="2700" b="1" noProof="1" smtClean="0">
                <a:solidFill>
                  <a:schemeClr val="accent2"/>
                </a:solidFill>
              </a:rPr>
              <a:t>cảm biến </a:t>
            </a:r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thì nó sẽ chuyển trạng thái: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Đi thẳng 3s.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Đi trái 3s.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Đi phải 3s.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Quay vòng tròn 3 vòng.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Đứng lên ngồi xuống vài cái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Chống đẩy vài cái.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b="1" noProof="1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Khi có vật cản thì phát hiện bằng cảm biến </a:t>
            </a:r>
            <a:endParaRPr lang="vi-VN" sz="2700" b="1" noProof="1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D72B-4C3D-47F9-A24D-60A7DBD730D0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779A625-359D-4012-8B31-0BB97FFDA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6D7DFE-6370-423C-84D6-5EBF322D4A05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3D90E-0EBD-4FDA-AB72-B2A18C2BB05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47DE14-68F5-4681-BD86-B79504354D70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84C01D-2EF4-4067-813F-6368308C77AF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FBEE80-C6F1-45A4-A63C-E4B84701C712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: Rounded Corners 22">
            <a:extLst>
              <a:ext uri="{FF2B5EF4-FFF2-40B4-BE49-F238E27FC236}">
                <a16:creationId xmlns:a16="http://schemas.microsoft.com/office/drawing/2014/main" id="{37B0B05A-25D5-4B3B-9C75-20356C0A1499}"/>
              </a:ext>
            </a:extLst>
          </p:cNvPr>
          <p:cNvSpPr/>
          <p:nvPr/>
        </p:nvSpPr>
        <p:spPr>
          <a:xfrm>
            <a:off x="1272210" y="1079808"/>
            <a:ext cx="1967380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64FBEC-3707-4762-87D8-61EAC9D49E2B}"/>
              </a:ext>
            </a:extLst>
          </p:cNvPr>
          <p:cNvSpPr txBox="1"/>
          <p:nvPr/>
        </p:nvSpPr>
        <p:spPr>
          <a:xfrm>
            <a:off x="1434550" y="1072926"/>
            <a:ext cx="222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CHẾ ĐỘ 2</a:t>
            </a:r>
            <a:endParaRPr lang="vi-VN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9FCC6E-D68E-45B7-BE45-86F6398EE81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771650-EA52-43AE-99B8-AC2EA37B1300}"/>
              </a:ext>
            </a:extLst>
          </p:cNvPr>
          <p:cNvSpPr txBox="1"/>
          <p:nvPr/>
        </p:nvSpPr>
        <p:spPr>
          <a:xfrm>
            <a:off x="1074545" y="2319130"/>
            <a:ext cx="10627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Viết web điều khiển trên điện thoại có các chức năng: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Kết nối tới 1 con smartdog bất kì thông qua 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Đi lên, xuống, trái , phải.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Đứng, ngồi.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Đứng bằng 3 chân, vẫy chào.</a:t>
            </a:r>
            <a:r>
              <a:rPr lang="en-US" dirty="0"/>
              <a:t> 😇</a:t>
            </a:r>
            <a:endParaRPr lang="en-US" sz="2700" b="1" noProof="1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noProof="1" smtClean="0">
                <a:solidFill>
                  <a:schemeClr val="tx2">
                    <a:lumMod val="50000"/>
                  </a:schemeClr>
                </a:solidFill>
              </a:rPr>
              <a:t>Chống đẩy…….</a:t>
            </a:r>
            <a:endParaRPr lang="vi-VN" sz="2700" b="1" noProof="1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0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D72B-4C3D-47F9-A24D-60A7DBD730D0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779A625-359D-4012-8B31-0BB97FFDA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6D7DFE-6370-423C-84D6-5EBF322D4A05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3D90E-0EBD-4FDA-AB72-B2A18C2BB05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47DE14-68F5-4681-BD86-B79504354D70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84C01D-2EF4-4067-813F-6368308C77AF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FBEE80-C6F1-45A4-A63C-E4B84701C712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: Rounded Corners 22">
            <a:extLst>
              <a:ext uri="{FF2B5EF4-FFF2-40B4-BE49-F238E27FC236}">
                <a16:creationId xmlns:a16="http://schemas.microsoft.com/office/drawing/2014/main" id="{37B0B05A-25D5-4B3B-9C75-20356C0A1499}"/>
              </a:ext>
            </a:extLst>
          </p:cNvPr>
          <p:cNvSpPr/>
          <p:nvPr/>
        </p:nvSpPr>
        <p:spPr>
          <a:xfrm>
            <a:off x="1272210" y="1079808"/>
            <a:ext cx="2267824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64FBEC-3707-4762-87D8-61EAC9D49E2B}"/>
              </a:ext>
            </a:extLst>
          </p:cNvPr>
          <p:cNvSpPr txBox="1"/>
          <p:nvPr/>
        </p:nvSpPr>
        <p:spPr>
          <a:xfrm>
            <a:off x="1434550" y="1072926"/>
            <a:ext cx="222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SƠ ĐỒ KHỐI</a:t>
            </a:r>
            <a:endParaRPr lang="vi-VN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9FCC6E-D68E-45B7-BE45-86F6398EE81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ounded Rectangle 1"/>
          <p:cNvSpPr/>
          <p:nvPr/>
        </p:nvSpPr>
        <p:spPr>
          <a:xfrm>
            <a:off x="3657600" y="3265714"/>
            <a:ext cx="1593669" cy="1162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STM32F103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844937" y="3265713"/>
            <a:ext cx="1593669" cy="1162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ESP8266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652788" y="3299322"/>
            <a:ext cx="1476103" cy="1045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78332" y="2259874"/>
            <a:ext cx="1738742" cy="1064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78332" y="4275295"/>
            <a:ext cx="1738742" cy="1064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CẢM BIẾN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>
            <a:off x="2717074" y="279545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7" idx="6"/>
            <a:endCxn id="2" idx="1"/>
          </p:cNvCxnSpPr>
          <p:nvPr/>
        </p:nvCxnSpPr>
        <p:spPr>
          <a:xfrm flipV="1">
            <a:off x="2717074" y="3847012"/>
            <a:ext cx="940526" cy="96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3"/>
            <a:endCxn id="14" idx="1"/>
          </p:cNvCxnSpPr>
          <p:nvPr/>
        </p:nvCxnSpPr>
        <p:spPr>
          <a:xfrm flipV="1">
            <a:off x="5251269" y="3847011"/>
            <a:ext cx="159366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38606" y="3847010"/>
            <a:ext cx="1116211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4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D72B-4C3D-47F9-A24D-60A7DBD730D0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779A625-359D-4012-8B31-0BB97FFDA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6D7DFE-6370-423C-84D6-5EBF322D4A05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3D90E-0EBD-4FDA-AB72-B2A18C2BB05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47DE14-68F5-4681-BD86-B79504354D70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84C01D-2EF4-4067-813F-6368308C77AF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FBEE80-C6F1-45A4-A63C-E4B84701C712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: Rounded Corners 22">
            <a:extLst>
              <a:ext uri="{FF2B5EF4-FFF2-40B4-BE49-F238E27FC236}">
                <a16:creationId xmlns:a16="http://schemas.microsoft.com/office/drawing/2014/main" id="{37B0B05A-25D5-4B3B-9C75-20356C0A1499}"/>
              </a:ext>
            </a:extLst>
          </p:cNvPr>
          <p:cNvSpPr/>
          <p:nvPr/>
        </p:nvSpPr>
        <p:spPr>
          <a:xfrm>
            <a:off x="894711" y="855362"/>
            <a:ext cx="3285403" cy="4689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64FBEC-3707-4762-87D8-61EAC9D49E2B}"/>
              </a:ext>
            </a:extLst>
          </p:cNvPr>
          <p:cNvSpPr txBox="1"/>
          <p:nvPr/>
        </p:nvSpPr>
        <p:spPr>
          <a:xfrm>
            <a:off x="1029602" y="897073"/>
            <a:ext cx="5632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50000"/>
                  </a:schemeClr>
                </a:solidFill>
              </a:rPr>
              <a:t>SƠ ĐỒ NGUYÊN LÝ MẠCH</a:t>
            </a:r>
            <a:endParaRPr lang="vi-VN" sz="2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9FCC6E-D68E-45B7-BE45-86F6398EE815}"/>
              </a:ext>
            </a:extLst>
          </p:cNvPr>
          <p:cNvSpPr/>
          <p:nvPr/>
        </p:nvSpPr>
        <p:spPr>
          <a:xfrm rot="5400000">
            <a:off x="349040" y="845546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44" y="1324349"/>
            <a:ext cx="7930114" cy="55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D72B-4C3D-47F9-A24D-60A7DBD730D0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779A625-359D-4012-8B31-0BB97FFDA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6D7DFE-6370-423C-84D6-5EBF322D4A05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3D90E-0EBD-4FDA-AB72-B2A18C2BB05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47DE14-68F5-4681-BD86-B79504354D70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84C01D-2EF4-4067-813F-6368308C77AF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FBEE80-C6F1-45A4-A63C-E4B84701C712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: Rounded Corners 22">
            <a:extLst>
              <a:ext uri="{FF2B5EF4-FFF2-40B4-BE49-F238E27FC236}">
                <a16:creationId xmlns:a16="http://schemas.microsoft.com/office/drawing/2014/main" id="{37B0B05A-25D5-4B3B-9C75-20356C0A1499}"/>
              </a:ext>
            </a:extLst>
          </p:cNvPr>
          <p:cNvSpPr/>
          <p:nvPr/>
        </p:nvSpPr>
        <p:spPr>
          <a:xfrm>
            <a:off x="1434550" y="1046685"/>
            <a:ext cx="946666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64FBEC-3707-4762-87D8-61EAC9D49E2B}"/>
              </a:ext>
            </a:extLst>
          </p:cNvPr>
          <p:cNvSpPr txBox="1"/>
          <p:nvPr/>
        </p:nvSpPr>
        <p:spPr>
          <a:xfrm>
            <a:off x="1434550" y="1072926"/>
            <a:ext cx="98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PCB</a:t>
            </a:r>
            <a:endParaRPr lang="vi-VN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9FCC6E-D68E-45B7-BE45-86F6398EE81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32" y="1907293"/>
            <a:ext cx="4749769" cy="4801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922" y="1936091"/>
            <a:ext cx="492511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D72B-4C3D-47F9-A24D-60A7DBD730D0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779A625-359D-4012-8B31-0BB97FFDA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6D7DFE-6370-423C-84D6-5EBF322D4A05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3D90E-0EBD-4FDA-AB72-B2A18C2BB05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47DE14-68F5-4681-BD86-B79504354D70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84C01D-2EF4-4067-813F-6368308C77AF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FBEE80-C6F1-45A4-A63C-E4B84701C712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: Rounded Corners 22">
            <a:extLst>
              <a:ext uri="{FF2B5EF4-FFF2-40B4-BE49-F238E27FC236}">
                <a16:creationId xmlns:a16="http://schemas.microsoft.com/office/drawing/2014/main" id="{37B0B05A-25D5-4B3B-9C75-20356C0A1499}"/>
              </a:ext>
            </a:extLst>
          </p:cNvPr>
          <p:cNvSpPr/>
          <p:nvPr/>
        </p:nvSpPr>
        <p:spPr>
          <a:xfrm>
            <a:off x="1272210" y="1079808"/>
            <a:ext cx="1235858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64FBEC-3707-4762-87D8-61EAC9D49E2B}"/>
              </a:ext>
            </a:extLst>
          </p:cNvPr>
          <p:cNvSpPr txBox="1"/>
          <p:nvPr/>
        </p:nvSpPr>
        <p:spPr>
          <a:xfrm>
            <a:off x="1434549" y="1072926"/>
            <a:ext cx="107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ẢNH</a:t>
            </a:r>
            <a:endParaRPr lang="vi-VN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9FCC6E-D68E-45B7-BE45-86F6398EE81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0" y="2000094"/>
            <a:ext cx="6223544" cy="46530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90" y="848839"/>
            <a:ext cx="3488480" cy="2608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43" y="3824720"/>
            <a:ext cx="3515427" cy="262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1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D72B-4C3D-47F9-A24D-60A7DBD730D0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779A625-359D-4012-8B31-0BB97FFDA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6D7DFE-6370-423C-84D6-5EBF322D4A05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3D90E-0EBD-4FDA-AB72-B2A18C2BB05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47DE14-68F5-4681-BD86-B79504354D70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84C01D-2EF4-4067-813F-6368308C77AF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FBEE80-C6F1-45A4-A63C-E4B84701C712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58670" y="3174274"/>
            <a:ext cx="8274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ĐÂY LÀ MINI PROJECT MÀ BỌN EM LÀM CHO CUỐI MÔN HỌC Ạ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3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283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38</cp:revision>
  <dcterms:created xsi:type="dcterms:W3CDTF">2021-11-17T17:53:57Z</dcterms:created>
  <dcterms:modified xsi:type="dcterms:W3CDTF">2021-11-17T19:38:38Z</dcterms:modified>
</cp:coreProperties>
</file>