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8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2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0951-6028-40A1-BD76-D953C2AE3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0C876-629A-40FC-BFC8-206670688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63382-B784-47C4-A234-875C272D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F46-4B92-436C-8DE6-3296A6A19301}" type="datetimeFigureOut">
              <a:rPr lang="vi-VN" smtClean="0"/>
              <a:t>27/07/2021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ABA16-9DC2-4727-BF85-ACD19D3E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DB873-A314-4FB3-93A4-5A5F0431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0F6F-1DED-44F3-B828-92B22A7AD8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402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3937-6CFE-4C0E-966C-08B7FF7D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E96BA-D29D-4CA4-AB51-3C358CB29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6EC70-A70C-4FD5-BB33-E6ABAE08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F46-4B92-436C-8DE6-3296A6A19301}" type="datetimeFigureOut">
              <a:rPr lang="vi-VN" smtClean="0"/>
              <a:t>27/07/2021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22FBF-32B3-4A85-AB0F-74A95DCA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0DFDF-F9FA-4B24-9EDE-25FA0B5F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0F6F-1DED-44F3-B828-92B22A7AD8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295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B0B5A-B4B5-4DAC-B0F5-8EC7E1BAC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19DC7-7DF7-4FCC-A032-B9AF4A60A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25DD-DE9F-4337-8210-FAD93698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F46-4B92-436C-8DE6-3296A6A19301}" type="datetimeFigureOut">
              <a:rPr lang="vi-VN" smtClean="0"/>
              <a:t>27/07/2021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AC660-7CB9-4638-BA5B-E529678E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16C2D-BA55-4DA8-8695-D68298DA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0F6F-1DED-44F3-B828-92B22A7AD8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038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802A-6AC9-43D6-978E-E16A1826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7C75-DFB9-41E3-883E-BC08FFA3C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B3C24-70EB-4D18-918D-0C69B65E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F46-4B92-436C-8DE6-3296A6A19301}" type="datetimeFigureOut">
              <a:rPr lang="vi-VN" smtClean="0"/>
              <a:t>27/07/2021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BA44A-8C81-475C-B0E9-B8EDA607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8660A-FC56-4B7D-8473-95D78D9C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0F6F-1DED-44F3-B828-92B22A7AD8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278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D959-9E8D-47C0-A704-5C96688F8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A34A-78B4-4CF4-95E3-9CCBF3F40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C608-D0B6-4DF7-98BE-A76D0647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F46-4B92-436C-8DE6-3296A6A19301}" type="datetimeFigureOut">
              <a:rPr lang="vi-VN" smtClean="0"/>
              <a:t>27/07/2021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BEB74-0576-47D5-A5E8-B9CB398F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12DC-FC52-4AAA-9828-82D4AB38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0F6F-1DED-44F3-B828-92B22A7AD8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651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5246-3D53-4DF1-830F-C298A423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B5E45-4313-444E-859B-278F452BE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F83C6-A513-424E-A982-451D0BDA9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4EEB0-54D9-4CEE-9468-58BCF274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F46-4B92-436C-8DE6-3296A6A19301}" type="datetimeFigureOut">
              <a:rPr lang="vi-VN" smtClean="0"/>
              <a:t>27/07/2021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FCF67-E02F-4259-9FFF-1BDFC012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A344A-D95A-44B7-AE99-777D86D7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0F6F-1DED-44F3-B828-92B22A7AD8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490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EC43-7962-4420-9648-894E7457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951A5-1AAF-400E-A5AB-371E33A21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2848D-6602-4688-8BF1-F931B4FF9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63080-E605-4794-AC70-510337959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FB335-26E8-4D33-A5BF-408D1F95A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AF27C-535C-4875-A621-2721692B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F46-4B92-436C-8DE6-3296A6A19301}" type="datetimeFigureOut">
              <a:rPr lang="vi-VN" smtClean="0"/>
              <a:t>27/07/2021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B1CC0-D1C6-4EA9-BE98-0A78E996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6E0B6-08B4-4B38-9E73-969A4936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0F6F-1DED-44F3-B828-92B22A7AD8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366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E2C0-8F59-4743-B06E-A3412A24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93D41-C69C-4631-9207-D384C20F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F46-4B92-436C-8DE6-3296A6A19301}" type="datetimeFigureOut">
              <a:rPr lang="vi-VN" smtClean="0"/>
              <a:t>27/07/2021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66DAA-48BF-4095-A692-AD41AC66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BF1F4-1FE8-4A5A-AC8B-AF5BDCB9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0F6F-1DED-44F3-B828-92B22A7AD8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247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5FB61-3DEB-468F-9F5D-ABD1CFB1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F46-4B92-436C-8DE6-3296A6A19301}" type="datetimeFigureOut">
              <a:rPr lang="vi-VN" smtClean="0"/>
              <a:t>27/07/2021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1CA38-2D0B-4FC8-85B2-41DA73A0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3E0E0-42E7-4A7B-958D-D3704DB6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0F6F-1DED-44F3-B828-92B22A7AD8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532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F85D-5B92-4135-B6FD-BE43B37B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93110-6E92-4B8E-B6C9-66E981F59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21B25-799C-457E-88EF-A35BB74CA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C2941-2574-4E08-86BA-64B4ADE3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F46-4B92-436C-8DE6-3296A6A19301}" type="datetimeFigureOut">
              <a:rPr lang="vi-VN" smtClean="0"/>
              <a:t>27/07/2021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E91EC-AA8F-49BA-A3D3-4FC8A57D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788AE-FBAF-41E0-8155-242463B4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0F6F-1DED-44F3-B828-92B22A7AD8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268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2ADE-C53D-4D98-A197-0E5F0DC0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98D8E-6747-402F-BD76-8008C47B1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325DA-2894-4DB5-80B4-CE779894D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CC08D-AC9E-4D66-B76F-7BFB94D4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F46-4B92-436C-8DE6-3296A6A19301}" type="datetimeFigureOut">
              <a:rPr lang="vi-VN" smtClean="0"/>
              <a:t>27/07/2021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F4D79-43FD-4C8C-B208-5551DC34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244C5-3A17-4D94-83B8-2A8A597F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0F6F-1DED-44F3-B828-92B22A7AD8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318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DC91F-7D55-403A-8915-E4F6B4F9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9FB5C-B1D5-4407-AAFD-CC75FDD3C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0E8B7-6F07-4C03-9586-BC207B7EE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15F46-4B92-436C-8DE6-3296A6A19301}" type="datetimeFigureOut">
              <a:rPr lang="vi-VN" smtClean="0"/>
              <a:t>27/07/2021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D08C6-FBA9-40FC-BF7D-02ED7B40D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B949C-EA94-40BC-9AB1-3026E915A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80F6F-1DED-44F3-B828-92B22A7AD8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470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 Cài Đặt</a:t>
            </a:r>
            <a:r>
              <a:rPr lang="en-US" sz="2800" dirty="0"/>
              <a:t> 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</a:t>
            </a:fld>
            <a:endParaRPr lang="vi-V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BB8CF4-4AB1-48E5-B884-E37ADA8B2D67}"/>
              </a:ext>
            </a:extLst>
          </p:cNvPr>
          <p:cNvSpPr txBox="1"/>
          <p:nvPr/>
        </p:nvSpPr>
        <p:spPr>
          <a:xfrm>
            <a:off x="1239942" y="2459504"/>
            <a:ext cx="108137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Cài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mềm</a:t>
            </a:r>
            <a:r>
              <a:rPr lang="en-US" sz="2000" dirty="0"/>
              <a:t> Visual </a:t>
            </a:r>
            <a:r>
              <a:rPr lang="en-US" sz="2000" dirty="0" err="1"/>
              <a:t>stadio</a:t>
            </a:r>
            <a:r>
              <a:rPr lang="en-US" sz="2000" dirty="0"/>
              <a:t> code</a:t>
            </a:r>
          </a:p>
          <a:p>
            <a:r>
              <a:rPr lang="en-US" sz="2000" dirty="0"/>
              <a:t>	link :  </a:t>
            </a:r>
            <a:r>
              <a:rPr lang="en-US" sz="2000" dirty="0">
                <a:hlinkClick r:id="rId3"/>
              </a:rPr>
              <a:t>https://code.visualstudio.com/download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Cài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plugin :</a:t>
            </a:r>
          </a:p>
          <a:p>
            <a:r>
              <a:rPr lang="en-US" sz="2000" dirty="0"/>
              <a:t>	+ Boostrap4</a:t>
            </a:r>
          </a:p>
          <a:p>
            <a:r>
              <a:rPr lang="en-US" sz="2000" dirty="0"/>
              <a:t>	+ </a:t>
            </a:r>
            <a:r>
              <a:rPr lang="en-US" sz="2000" dirty="0" err="1"/>
              <a:t>reactjs</a:t>
            </a:r>
            <a:endParaRPr lang="en-US" sz="2000" dirty="0"/>
          </a:p>
          <a:p>
            <a:r>
              <a:rPr lang="en-US" sz="2000" dirty="0"/>
              <a:t>	+ live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Sau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nén</a:t>
            </a:r>
            <a:r>
              <a:rPr lang="en-US" sz="2000" dirty="0"/>
              <a:t> file template </a:t>
            </a:r>
            <a:r>
              <a:rPr lang="en-US" sz="2000" dirty="0" err="1"/>
              <a:t>và</a:t>
            </a:r>
            <a:r>
              <a:rPr lang="en-US" sz="2000" dirty="0"/>
              <a:t> code : https://bitly.com.vn/pnwx7y</a:t>
            </a:r>
            <a:endParaRPr lang="vi-VN" sz="20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DB4EF9C-FF6C-4B2B-B9B1-B332721BA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1149366"/>
            <a:ext cx="2279638" cy="262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80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2888972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929055" y="1091526"/>
            <a:ext cx="372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Chia layer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10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B9DBA8-E8C4-4CED-94F9-2197BE5F4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182" y="1693324"/>
            <a:ext cx="6662529" cy="4663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0DC5AE-0260-44C9-81E0-F27DC6CAD6E9}"/>
              </a:ext>
            </a:extLst>
          </p:cNvPr>
          <p:cNvSpPr txBox="1"/>
          <p:nvPr/>
        </p:nvSpPr>
        <p:spPr>
          <a:xfrm>
            <a:off x="874643" y="1828800"/>
            <a:ext cx="3087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Thằng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position:relative</a:t>
            </a:r>
            <a:endParaRPr lang="en-US" dirty="0"/>
          </a:p>
          <a:p>
            <a:r>
              <a:rPr lang="en-US" dirty="0"/>
              <a:t>+ con </a:t>
            </a:r>
            <a:r>
              <a:rPr lang="en-US" dirty="0" err="1"/>
              <a:t>có</a:t>
            </a:r>
            <a:r>
              <a:rPr lang="en-US" dirty="0"/>
              <a:t> position: absolute</a:t>
            </a:r>
          </a:p>
          <a:p>
            <a:r>
              <a:rPr lang="en-US" dirty="0"/>
              <a:t>+ con </a:t>
            </a:r>
            <a:r>
              <a:rPr lang="en-US" dirty="0" err="1"/>
              <a:t>có</a:t>
            </a:r>
            <a:r>
              <a:rPr lang="en-US" dirty="0"/>
              <a:t> top left …</a:t>
            </a:r>
          </a:p>
          <a:p>
            <a:r>
              <a:rPr lang="en-US" dirty="0"/>
              <a:t>+ z-index 1,2 …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508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Slide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11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788999-6512-4293-B649-BCB9C93782C0}"/>
              </a:ext>
            </a:extLst>
          </p:cNvPr>
          <p:cNvSpPr txBox="1"/>
          <p:nvPr/>
        </p:nvSpPr>
        <p:spPr>
          <a:xfrm>
            <a:off x="1417983" y="2027583"/>
            <a:ext cx="8136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b4-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carousel</a:t>
            </a:r>
          </a:p>
          <a:p>
            <a:endParaRPr lang="en-US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	- </a:t>
            </a:r>
            <a:r>
              <a:rPr lang="en-US" dirty="0" err="1"/>
              <a:t>Thêm</a:t>
            </a:r>
            <a:r>
              <a:rPr lang="en-US" dirty="0"/>
              <a:t> class </a:t>
            </a:r>
            <a:r>
              <a:rPr lang="en-US" dirty="0" err="1"/>
              <a:t>myslide</a:t>
            </a:r>
            <a:endParaRPr lang="en-US" dirty="0"/>
          </a:p>
          <a:p>
            <a:r>
              <a:rPr lang="en-US" dirty="0"/>
              <a:t>	- Set width height</a:t>
            </a:r>
            <a:endParaRPr lang="vi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05BB94-1B41-4937-BDAA-7DC5572DD24D}"/>
              </a:ext>
            </a:extLst>
          </p:cNvPr>
          <p:cNvSpPr txBox="1"/>
          <p:nvPr/>
        </p:nvSpPr>
        <p:spPr>
          <a:xfrm>
            <a:off x="1477617" y="2584163"/>
            <a:ext cx="384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slide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22249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3511823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239942" y="1107176"/>
            <a:ext cx="3511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css3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12</a:t>
            </a:fld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B9918-EC11-4626-95AA-45F0F8408DB7}"/>
              </a:ext>
            </a:extLst>
          </p:cNvPr>
          <p:cNvSpPr txBox="1"/>
          <p:nvPr/>
        </p:nvSpPr>
        <p:spPr>
          <a:xfrm>
            <a:off x="1239942" y="2080591"/>
            <a:ext cx="8407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Zoom    transform: scale(0-&gt;1)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  opacity:0-1</a:t>
            </a:r>
          </a:p>
          <a:p>
            <a:pPr lvl="1"/>
            <a:r>
              <a:rPr lang="en-US" dirty="0"/>
              <a:t>              visibility :0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64597-E124-4E5B-BE50-F99FEDE10305}"/>
              </a:ext>
            </a:extLst>
          </p:cNvPr>
          <p:cNvSpPr txBox="1"/>
          <p:nvPr/>
        </p:nvSpPr>
        <p:spPr>
          <a:xfrm>
            <a:off x="1272210" y="3154017"/>
            <a:ext cx="4280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Xoay</a:t>
            </a:r>
            <a:r>
              <a:rPr lang="en-US" dirty="0"/>
              <a:t> transform: rotate(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Thêm</a:t>
            </a:r>
            <a:r>
              <a:rPr lang="en-US" dirty="0"/>
              <a:t> transition 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giây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63145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262392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444487" y="1106790"/>
            <a:ext cx="3140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CSS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13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B97A18-1DDE-49BF-A718-F339535CD0CA}"/>
              </a:ext>
            </a:extLst>
          </p:cNvPr>
          <p:cNvSpPr txBox="1"/>
          <p:nvPr/>
        </p:nvSpPr>
        <p:spPr>
          <a:xfrm>
            <a:off x="1239942" y="2014330"/>
            <a:ext cx="949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cả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4E4F31-27B3-403D-9251-24DEFC750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38" y="2622566"/>
            <a:ext cx="5349562" cy="303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Responsive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14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B70E7-AC39-4481-867F-BE828D6F4D28}"/>
              </a:ext>
            </a:extLst>
          </p:cNvPr>
          <p:cNvSpPr txBox="1"/>
          <p:nvPr/>
        </p:nvSpPr>
        <p:spPr>
          <a:xfrm>
            <a:off x="1272210" y="2239617"/>
            <a:ext cx="764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1 class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ở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nhận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4DD48-C4D1-435A-BE39-0BD5CEED6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352" y="2824839"/>
            <a:ext cx="3496163" cy="2162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9806E6-27D7-406E-96F2-09060AAA2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346" y="3147151"/>
            <a:ext cx="459169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50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Float left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15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D05CD9-6216-451D-B942-34F038F4E976}"/>
              </a:ext>
            </a:extLst>
          </p:cNvPr>
          <p:cNvSpPr txBox="1"/>
          <p:nvPr/>
        </p:nvSpPr>
        <p:spPr>
          <a:xfrm>
            <a:off x="1272210" y="2001078"/>
            <a:ext cx="8123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pahir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float:left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ra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div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width =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ok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58257-5565-4498-AB8A-B9BF20AA6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617" y="3018481"/>
            <a:ext cx="4892595" cy="28597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8B2508-2949-457A-B3F5-6D212B47B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730" y="2826350"/>
            <a:ext cx="2873087" cy="352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20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364975" y="1069991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Boostrap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16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D27AD2-5C04-48FB-BC5D-480987788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83" y="2213113"/>
            <a:ext cx="10039232" cy="299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53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364975" y="1069991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Boostrap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17</a:t>
            </a:fld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52A00-A399-4F36-9068-FF45EFF71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91" y="2359951"/>
            <a:ext cx="7429830" cy="16880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D37EB8-BA77-4995-94BD-AC540530BCB6}"/>
              </a:ext>
            </a:extLst>
          </p:cNvPr>
          <p:cNvSpPr txBox="1"/>
          <p:nvPr/>
        </p:nvSpPr>
        <p:spPr>
          <a:xfrm>
            <a:off x="2047460" y="1849547"/>
            <a:ext cx="638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Container-fluid     </a:t>
            </a:r>
            <a:r>
              <a:rPr lang="en-US" dirty="0" err="1">
                <a:solidFill>
                  <a:srgbClr val="FF0000"/>
                </a:solidFill>
              </a:rPr>
              <a:t>tràn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màn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luôn</a:t>
            </a:r>
            <a:endParaRPr lang="vi-V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57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Boostrap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18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892C4-0048-40BB-B8A4-7273D05F62A4}"/>
              </a:ext>
            </a:extLst>
          </p:cNvPr>
          <p:cNvSpPr txBox="1"/>
          <p:nvPr/>
        </p:nvSpPr>
        <p:spPr>
          <a:xfrm>
            <a:off x="1272210" y="2040835"/>
            <a:ext cx="8428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Class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chỉnh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Text-left   = text-align-left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Text-tight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Text-center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Pull-left      </a:t>
            </a:r>
            <a:r>
              <a:rPr lang="en-US" dirty="0" err="1"/>
              <a:t>float:left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Pull-right</a:t>
            </a:r>
            <a:endParaRPr lang="vi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521B1-A38A-4276-A4CE-F55E85B2C364}"/>
              </a:ext>
            </a:extLst>
          </p:cNvPr>
          <p:cNvSpPr txBox="1"/>
          <p:nvPr/>
        </p:nvSpPr>
        <p:spPr>
          <a:xfrm>
            <a:off x="1239942" y="3988904"/>
            <a:ext cx="577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Menu   </a:t>
            </a:r>
            <a:r>
              <a:rPr lang="en-US" dirty="0" err="1"/>
              <a:t>nvabar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3186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Nút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19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7D31C9-B054-4736-B773-138501E00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35" y="1127263"/>
            <a:ext cx="5741433" cy="2686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D5B4FE-2F44-4CA2-9032-C20AF2612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70" y="3895693"/>
            <a:ext cx="4819729" cy="228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3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HTML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F5958-1A96-4640-AA53-7A58DE56490D}"/>
              </a:ext>
            </a:extLst>
          </p:cNvPr>
          <p:cNvSpPr txBox="1"/>
          <p:nvPr/>
        </p:nvSpPr>
        <p:spPr>
          <a:xfrm>
            <a:off x="1895060" y="2001090"/>
            <a:ext cx="113968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Thẻ</a:t>
            </a:r>
            <a:r>
              <a:rPr lang="en-US" dirty="0"/>
              <a:t> &lt;div&gt; : Chia </a:t>
            </a:r>
            <a:r>
              <a:rPr lang="en-US" dirty="0" err="1"/>
              <a:t>khối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Thẻ</a:t>
            </a:r>
            <a:r>
              <a:rPr lang="en-US" dirty="0"/>
              <a:t> &lt;h1&gt; :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. h1, h2, h3 </a:t>
            </a:r>
            <a:r>
              <a:rPr lang="en-US" dirty="0" err="1"/>
              <a:t>chữ</a:t>
            </a:r>
            <a:r>
              <a:rPr lang="en-US" dirty="0"/>
              <a:t> to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dòng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Thẻ</a:t>
            </a:r>
            <a:r>
              <a:rPr lang="en-US" dirty="0"/>
              <a:t> &lt;p&gt;    :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Thẻ</a:t>
            </a:r>
            <a:r>
              <a:rPr lang="en-US" dirty="0"/>
              <a:t> &lt;</a:t>
            </a:r>
            <a:r>
              <a:rPr lang="en-US" dirty="0" err="1"/>
              <a:t>br</a:t>
            </a:r>
            <a:r>
              <a:rPr lang="en-US" dirty="0"/>
              <a:t>&gt;   :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dòng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text: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Thẻ</a:t>
            </a:r>
            <a:r>
              <a:rPr lang="en-US" dirty="0"/>
              <a:t> b  = bold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đậm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Thẻ</a:t>
            </a:r>
            <a:r>
              <a:rPr lang="en-US" dirty="0"/>
              <a:t> I    </a:t>
            </a:r>
            <a:r>
              <a:rPr lang="en-US" dirty="0" err="1"/>
              <a:t>nghiêng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Thẻ</a:t>
            </a:r>
            <a:r>
              <a:rPr lang="en-US" dirty="0"/>
              <a:t> a address dung </a:t>
            </a:r>
            <a:r>
              <a:rPr lang="en-US" dirty="0" err="1"/>
              <a:t>để</a:t>
            </a:r>
            <a:r>
              <a:rPr lang="en-US" dirty="0"/>
              <a:t>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Thẻ</a:t>
            </a:r>
            <a:r>
              <a:rPr lang="en-US" dirty="0"/>
              <a:t> u = underline </a:t>
            </a:r>
            <a:r>
              <a:rPr lang="en-US" dirty="0" err="1"/>
              <a:t>gạch</a:t>
            </a:r>
            <a:r>
              <a:rPr lang="en-US" dirty="0"/>
              <a:t> </a:t>
            </a:r>
            <a:r>
              <a:rPr lang="en-US" dirty="0" err="1"/>
              <a:t>chân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Thẻ</a:t>
            </a:r>
            <a:r>
              <a:rPr lang="en-US" dirty="0"/>
              <a:t> &lt;span&gt; 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chữ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inline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50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 </a:t>
            </a:r>
            <a:r>
              <a:rPr lang="en-US" sz="2800" dirty="0"/>
              <a:t>jumbotron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3910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img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21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015846-7054-4047-A226-3F8F90A5948B}"/>
              </a:ext>
            </a:extLst>
          </p:cNvPr>
          <p:cNvSpPr txBox="1"/>
          <p:nvPr/>
        </p:nvSpPr>
        <p:spPr>
          <a:xfrm>
            <a:off x="1239942" y="2146852"/>
            <a:ext cx="777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</a:t>
            </a:r>
            <a:r>
              <a:rPr lang="en-US" dirty="0" err="1"/>
              <a:t>Img</a:t>
            </a:r>
            <a:r>
              <a:rPr lang="en-US" dirty="0"/>
              <a:t>-responsive  :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full 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thumbnail   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viền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54007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ListGroup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22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4F932D-6B0E-4030-A972-59FE96B0F2CA}"/>
              </a:ext>
            </a:extLst>
          </p:cNvPr>
          <p:cNvSpPr txBox="1"/>
          <p:nvPr/>
        </p:nvSpPr>
        <p:spPr>
          <a:xfrm>
            <a:off x="1868557" y="2133600"/>
            <a:ext cx="652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: b4-list-a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C962C-BC27-42A2-9961-E66B78007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557" y="3053138"/>
            <a:ext cx="9202973" cy="144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6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Icon Boots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23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4F932D-6B0E-4030-A972-59FE96B0F2CA}"/>
              </a:ext>
            </a:extLst>
          </p:cNvPr>
          <p:cNvSpPr txBox="1"/>
          <p:nvPr/>
        </p:nvSpPr>
        <p:spPr>
          <a:xfrm>
            <a:off x="1868557" y="2133600"/>
            <a:ext cx="652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: </a:t>
            </a:r>
            <a:r>
              <a:rPr lang="en-US" dirty="0" err="1"/>
              <a:t>b.glyphicon.glyphicon-NameIcon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9E7E3-257B-48D2-B69D-E6D8C05CF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333" y="3087746"/>
            <a:ext cx="6779484" cy="122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98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24</a:t>
            </a:fld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C5CB6-5E76-44CA-8B36-007AB9903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895" y="2014320"/>
            <a:ext cx="8890207" cy="408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34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Gg font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25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788CC-42E0-4222-9287-38B9D61A13C7}"/>
              </a:ext>
            </a:extLst>
          </p:cNvPr>
          <p:cNvSpPr txBox="1"/>
          <p:nvPr/>
        </p:nvSpPr>
        <p:spPr>
          <a:xfrm>
            <a:off x="1457739" y="1961322"/>
            <a:ext cx="849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vào</a:t>
            </a:r>
            <a:r>
              <a:rPr lang="en-US" dirty="0"/>
              <a:t> google font</a:t>
            </a:r>
          </a:p>
          <a:p>
            <a:r>
              <a:rPr lang="en-US" dirty="0"/>
              <a:t>+ </a:t>
            </a:r>
            <a:r>
              <a:rPr lang="en-US" dirty="0" err="1"/>
              <a:t>chọn</a:t>
            </a:r>
            <a:r>
              <a:rPr lang="en-US" dirty="0"/>
              <a:t> font</a:t>
            </a:r>
          </a:p>
          <a:p>
            <a:r>
              <a:rPr lang="en-US" dirty="0"/>
              <a:t>+ add link </a:t>
            </a:r>
            <a:r>
              <a:rPr lang="en-US" dirty="0" err="1"/>
              <a:t>vào</a:t>
            </a:r>
            <a:r>
              <a:rPr lang="en-US" dirty="0"/>
              <a:t> html</a:t>
            </a:r>
          </a:p>
          <a:p>
            <a:r>
              <a:rPr lang="en-US" dirty="0"/>
              <a:t>+ </a:t>
            </a:r>
            <a:r>
              <a:rPr lang="en-US" dirty="0" err="1"/>
              <a:t>css</a:t>
            </a:r>
            <a:r>
              <a:rPr lang="en-US" dirty="0"/>
              <a:t> font-family: </a:t>
            </a:r>
            <a:r>
              <a:rPr lang="en-US" dirty="0" err="1"/>
              <a:t>NameFont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6104A-39D2-4FB7-8C45-D241493D1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334" y="1232846"/>
            <a:ext cx="4313796" cy="452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76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394914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683027" y="1090108"/>
            <a:ext cx="408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bootstrap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26</a:t>
            </a:fld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6F774-F5D7-434F-AADF-6ADFFD4CB036}"/>
              </a:ext>
            </a:extLst>
          </p:cNvPr>
          <p:cNvSpPr txBox="1"/>
          <p:nvPr/>
        </p:nvSpPr>
        <p:spPr>
          <a:xfrm>
            <a:off x="1404730" y="2080591"/>
            <a:ext cx="834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Dropdown </a:t>
            </a:r>
            <a:r>
              <a:rPr lang="en-US" dirty="0" err="1"/>
              <a:t>và</a:t>
            </a:r>
            <a:r>
              <a:rPr lang="en-US" dirty="0"/>
              <a:t> Collapse</a:t>
            </a:r>
            <a:endParaRPr lang="vi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A5D0C-0FAF-4C4D-A457-D729E33D9B18}"/>
              </a:ext>
            </a:extLst>
          </p:cNvPr>
          <p:cNvSpPr txBox="1"/>
          <p:nvPr/>
        </p:nvSpPr>
        <p:spPr>
          <a:xfrm>
            <a:off x="1563757" y="2835965"/>
            <a:ext cx="644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B4-dropdown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99736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394914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683027" y="1090108"/>
            <a:ext cx="408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bootstrap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27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C70FB7-8236-4FA5-86A9-84206AC6AEF4}"/>
              </a:ext>
            </a:extLst>
          </p:cNvPr>
          <p:cNvSpPr txBox="1"/>
          <p:nvPr/>
        </p:nvSpPr>
        <p:spPr>
          <a:xfrm>
            <a:off x="1683027" y="2199861"/>
            <a:ext cx="7328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Model    </a:t>
            </a: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ra</a:t>
            </a:r>
          </a:p>
          <a:p>
            <a:r>
              <a:rPr lang="en-US" dirty="0"/>
              <a:t>+ b4-model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9836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1" y="1060174"/>
            <a:ext cx="2385390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683027" y="1090108"/>
            <a:ext cx="1974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Biến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28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81690-CB6E-4932-8B0F-7C42E6ECBB5F}"/>
              </a:ext>
            </a:extLst>
          </p:cNvPr>
          <p:cNvSpPr txBox="1"/>
          <p:nvPr/>
        </p:nvSpPr>
        <p:spPr>
          <a:xfrm>
            <a:off x="1577009" y="1921565"/>
            <a:ext cx="846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console.log() </a:t>
            </a:r>
            <a:endParaRPr lang="vi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F3DC8-7374-402E-90C1-EDC73E942043}"/>
              </a:ext>
            </a:extLst>
          </p:cNvPr>
          <p:cNvSpPr txBox="1"/>
          <p:nvPr/>
        </p:nvSpPr>
        <p:spPr>
          <a:xfrm>
            <a:off x="1683027" y="2425148"/>
            <a:ext cx="665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TenBien</a:t>
            </a:r>
            <a:endParaRPr lang="en-US" dirty="0"/>
          </a:p>
          <a:p>
            <a:r>
              <a:rPr lang="en-US" dirty="0" err="1"/>
              <a:t>TenBien</a:t>
            </a:r>
            <a:endParaRPr lang="vi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77BE2-6063-4B0B-91D9-52CBA988F811}"/>
              </a:ext>
            </a:extLst>
          </p:cNvPr>
          <p:cNvSpPr txBox="1"/>
          <p:nvPr/>
        </p:nvSpPr>
        <p:spPr>
          <a:xfrm>
            <a:off x="4426226" y="1630006"/>
            <a:ext cx="52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Hàm</a:t>
            </a:r>
            <a:endParaRPr lang="vi-V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BC5C98-3384-40A6-B5D8-FE290617B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583" y="2476944"/>
            <a:ext cx="5430008" cy="342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F62DFF-62AA-48C4-B95D-232A1FD57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334" y="3363126"/>
            <a:ext cx="2638793" cy="1476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2BB189-E7A5-4204-B7C3-FB722C43E2D8}"/>
              </a:ext>
            </a:extLst>
          </p:cNvPr>
          <p:cNvSpPr txBox="1"/>
          <p:nvPr/>
        </p:nvSpPr>
        <p:spPr>
          <a:xfrm>
            <a:off x="1272211" y="3193774"/>
            <a:ext cx="290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else for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hệt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219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394914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683027" y="1090108"/>
            <a:ext cx="408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Mảng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29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64CF9-D7CB-49D0-BE48-729016357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009" y="2027576"/>
            <a:ext cx="4386469" cy="37631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AA5919-99A1-40FB-AB12-7283D37AEFE3}"/>
              </a:ext>
            </a:extLst>
          </p:cNvPr>
          <p:cNvSpPr txBox="1"/>
          <p:nvPr/>
        </p:nvSpPr>
        <p:spPr>
          <a:xfrm>
            <a:off x="1683027" y="2780378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 </a:t>
            </a:r>
            <a:r>
              <a:rPr lang="en-US" sz="2400" dirty="0" err="1">
                <a:solidFill>
                  <a:srgbClr val="FF0000"/>
                </a:solidFill>
              </a:rPr>
              <a:t>cách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khai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báo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mảng</a:t>
            </a:r>
            <a:endParaRPr lang="vi-V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8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 Cài Đặt</a:t>
            </a:r>
            <a:r>
              <a:rPr lang="en-US" sz="2800" dirty="0"/>
              <a:t> 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3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79049-B3F4-4D1B-8AC6-92A8155023EB}"/>
              </a:ext>
            </a:extLst>
          </p:cNvPr>
          <p:cNvSpPr txBox="1"/>
          <p:nvPr/>
        </p:nvSpPr>
        <p:spPr>
          <a:xfrm>
            <a:off x="2027583" y="2592774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thẳng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Img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Ui-li</a:t>
            </a:r>
          </a:p>
        </p:txBody>
      </p:sp>
    </p:spTree>
    <p:extLst>
      <p:ext uri="{BB962C8B-B14F-4D97-AF65-F5344CB8AC3E}">
        <p14:creationId xmlns:p14="http://schemas.microsoft.com/office/powerpoint/2010/main" val="3753992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394914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683027" y="1090108"/>
            <a:ext cx="408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Chuỗi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8094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394914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683027" y="1090108"/>
            <a:ext cx="408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31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203BC-448A-43D5-B561-0EFD25473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211" y="1826480"/>
            <a:ext cx="3743763" cy="397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75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394914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683027" y="1090108"/>
            <a:ext cx="408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Hàm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32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CECA5B-79AF-4AFB-B1A2-FD58C6FA8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31" y="1774118"/>
            <a:ext cx="3095611" cy="424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93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394914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683027" y="1090108"/>
            <a:ext cx="408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Constructor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33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B3377-0980-455E-B2A9-08C2DAD29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687" y="1986952"/>
            <a:ext cx="4823791" cy="35989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02BA1D-6677-47D8-8B07-E7E615165412}"/>
              </a:ext>
            </a:extLst>
          </p:cNvPr>
          <p:cNvSpPr txBox="1"/>
          <p:nvPr/>
        </p:nvSpPr>
        <p:spPr>
          <a:xfrm>
            <a:off x="1477617" y="2157080"/>
            <a:ext cx="2405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banđầu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02334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394914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683027" y="1090108"/>
            <a:ext cx="408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thẻ</a:t>
            </a:r>
            <a:r>
              <a:rPr lang="en-US" sz="2800" dirty="0"/>
              <a:t> html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34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6E07DE-1DD3-40BD-BB92-B8F0F15AE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031" y="4155602"/>
            <a:ext cx="3748651" cy="1716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1B1E18-058A-42A9-A004-F35B1EC09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013" y="3045784"/>
            <a:ext cx="3210373" cy="2219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5A729C-60AE-4E73-904C-CAC850930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634" y="2027576"/>
            <a:ext cx="5792008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8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394914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683027" y="1090108"/>
            <a:ext cx="408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ID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35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9C0678-B19C-4A2C-A695-D77AAE9CA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608" y="2796209"/>
            <a:ext cx="6553511" cy="19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15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394914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683027" y="1090108"/>
            <a:ext cx="408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CLass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36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CB2E6D-5F0E-4FEE-BA00-E7D24C3F1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431" y="2743202"/>
            <a:ext cx="7322249" cy="196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394914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683027" y="1090108"/>
            <a:ext cx="408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Query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37</a:t>
            </a:fld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3EF1B-4E8F-4786-9AB5-5ADCD5701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842" y="2215011"/>
            <a:ext cx="7460975" cy="4168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0AC59E-DEB1-4F7A-9414-042A90170124}"/>
              </a:ext>
            </a:extLst>
          </p:cNvPr>
          <p:cNvSpPr txBox="1"/>
          <p:nvPr/>
        </p:nvSpPr>
        <p:spPr>
          <a:xfrm>
            <a:off x="5512903" y="1205082"/>
            <a:ext cx="404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highlight>
                  <a:srgbClr val="FFFF00"/>
                </a:highlight>
              </a:rPr>
              <a:t>Bên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trong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gọi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như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css</a:t>
            </a:r>
            <a:endParaRPr lang="vi-VN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33590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394914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683027" y="1090108"/>
            <a:ext cx="408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html5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38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4A829-CA2E-4DBB-BA06-50F9E7F85523}"/>
              </a:ext>
            </a:extLst>
          </p:cNvPr>
          <p:cNvSpPr txBox="1"/>
          <p:nvPr/>
        </p:nvSpPr>
        <p:spPr>
          <a:xfrm>
            <a:off x="1563756" y="2345635"/>
            <a:ext cx="865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Data-</a:t>
            </a:r>
            <a:r>
              <a:rPr lang="en-US" sz="3600" dirty="0" err="1">
                <a:solidFill>
                  <a:srgbClr val="FF0000"/>
                </a:solidFill>
              </a:rPr>
              <a:t>TenMuonDat</a:t>
            </a:r>
            <a:r>
              <a:rPr lang="en-US" sz="3600" dirty="0">
                <a:solidFill>
                  <a:srgbClr val="FF0000"/>
                </a:solidFill>
              </a:rPr>
              <a:t> =“Xin </a:t>
            </a:r>
            <a:r>
              <a:rPr lang="en-US" sz="3600" dirty="0" err="1">
                <a:solidFill>
                  <a:srgbClr val="FF0000"/>
                </a:solidFill>
              </a:rPr>
              <a:t>chào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bạn</a:t>
            </a:r>
            <a:r>
              <a:rPr lang="en-US" sz="3600" dirty="0">
                <a:solidFill>
                  <a:srgbClr val="FF0000"/>
                </a:solidFill>
              </a:rPr>
              <a:t>”</a:t>
            </a:r>
            <a:endParaRPr lang="vi-VN" sz="36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0627A3-C539-41E5-BBC7-F6F0F37D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027" y="3707595"/>
            <a:ext cx="4163318" cy="1114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7A9DCD-95C9-4833-801C-F8A18C176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724273"/>
            <a:ext cx="5705106" cy="109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75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394914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683027" y="1090108"/>
            <a:ext cx="408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39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CB565A-79AA-4CB5-A751-86FCF25192FD}"/>
              </a:ext>
            </a:extLst>
          </p:cNvPr>
          <p:cNvSpPr txBox="1"/>
          <p:nvPr/>
        </p:nvSpPr>
        <p:spPr>
          <a:xfrm>
            <a:off x="1497496" y="2014330"/>
            <a:ext cx="8256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Ten.classList.remove</a:t>
            </a:r>
            <a:r>
              <a:rPr lang="en-US" dirty="0"/>
              <a:t>(</a:t>
            </a:r>
            <a:r>
              <a:rPr lang="en-US" dirty="0" err="1"/>
              <a:t>tenClass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Ten. </a:t>
            </a:r>
            <a:r>
              <a:rPr lang="en-US" dirty="0" err="1"/>
              <a:t>classList.add</a:t>
            </a:r>
            <a:r>
              <a:rPr lang="en-US" dirty="0"/>
              <a:t>(</a:t>
            </a:r>
            <a:r>
              <a:rPr lang="en-US" dirty="0" err="1"/>
              <a:t>tenClass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Ten. </a:t>
            </a:r>
            <a:r>
              <a:rPr lang="en-US" dirty="0" err="1"/>
              <a:t>classList.toggle</a:t>
            </a:r>
            <a:r>
              <a:rPr lang="en-US" dirty="0"/>
              <a:t>(</a:t>
            </a:r>
            <a:r>
              <a:rPr lang="en-US" dirty="0" err="1"/>
              <a:t>tenClass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Ten. </a:t>
            </a:r>
            <a:r>
              <a:rPr lang="en-US" dirty="0" err="1"/>
              <a:t>classList.remove</a:t>
            </a:r>
            <a:r>
              <a:rPr lang="en-US" dirty="0"/>
              <a:t>()    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class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3099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Css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4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0EE9BA-C68F-45DB-8A4F-593477F592A2}"/>
              </a:ext>
            </a:extLst>
          </p:cNvPr>
          <p:cNvSpPr txBox="1"/>
          <p:nvPr/>
        </p:nvSpPr>
        <p:spPr>
          <a:xfrm>
            <a:off x="1186937" y="2112312"/>
            <a:ext cx="50358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 : </a:t>
            </a:r>
            <a:r>
              <a:rPr lang="en-US" dirty="0" err="1"/>
              <a:t>rgb</a:t>
            </a:r>
            <a:r>
              <a:rPr lang="en-US" dirty="0"/>
              <a:t>(26,38,55)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Width :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Height :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Font-family: </a:t>
            </a:r>
            <a:r>
              <a:rPr lang="en-US" dirty="0" err="1"/>
              <a:t>segoe</a:t>
            </a:r>
            <a:r>
              <a:rPr lang="en-US" dirty="0"/>
              <a:t> </a:t>
            </a:r>
            <a:r>
              <a:rPr lang="en-US" dirty="0" err="1"/>
              <a:t>ui</a:t>
            </a:r>
            <a:r>
              <a:rPr lang="en-US" dirty="0"/>
              <a:t> 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Margin 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Padding : Co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xugn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Font-size :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chữ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Background-color :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nền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Border :1px solid </a:t>
            </a:r>
            <a:r>
              <a:rPr lang="en-US" dirty="0" err="1"/>
              <a:t>rgb</a:t>
            </a:r>
            <a:r>
              <a:rPr lang="en-US" dirty="0"/>
              <a:t>(74,45,33)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Background-image:url</a:t>
            </a:r>
            <a:r>
              <a:rPr lang="en-US" dirty="0"/>
              <a:t>(1.png)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Float :right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Bolder-radius: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Background-size: cover :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full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229A4-9E75-4B82-B8C8-93F32DED69E9}"/>
              </a:ext>
            </a:extLst>
          </p:cNvPr>
          <p:cNvSpPr txBox="1"/>
          <p:nvPr/>
        </p:nvSpPr>
        <p:spPr>
          <a:xfrm>
            <a:off x="6095999" y="1959012"/>
            <a:ext cx="46515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.</a:t>
            </a:r>
            <a:r>
              <a:rPr lang="en-US" dirty="0" err="1"/>
              <a:t>NameClass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Dislay</a:t>
            </a:r>
            <a:r>
              <a:rPr lang="en-US" dirty="0"/>
              <a:t>: flex chia </a:t>
            </a:r>
            <a:r>
              <a:rPr lang="en-US" dirty="0" err="1"/>
              <a:t>cột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Nếu</a:t>
            </a:r>
            <a:r>
              <a:rPr lang="en-US" dirty="0"/>
              <a:t> dung </a:t>
            </a:r>
            <a:r>
              <a:rPr lang="en-US" dirty="0" err="1"/>
              <a:t>vd</a:t>
            </a:r>
            <a:r>
              <a:rPr lang="en-US" dirty="0"/>
              <a:t> 26%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thằng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nó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Justify-content : space-between: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thằng</a:t>
            </a:r>
            <a:r>
              <a:rPr lang="en-US" dirty="0"/>
              <a:t> con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thằng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chia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thằng</a:t>
            </a:r>
            <a:r>
              <a:rPr lang="en-US" dirty="0"/>
              <a:t> con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791478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394914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683027" y="1090108"/>
            <a:ext cx="408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onclick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40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073B39-7449-49DB-AC87-154903AF3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71" y="2451657"/>
            <a:ext cx="8611647" cy="256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60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394914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683027" y="1090108"/>
            <a:ext cx="408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41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C9D483-B2E5-44F3-A7CD-B797078C1398}"/>
              </a:ext>
            </a:extLst>
          </p:cNvPr>
          <p:cNvSpPr txBox="1"/>
          <p:nvPr/>
        </p:nvSpPr>
        <p:spPr>
          <a:xfrm>
            <a:off x="1285460" y="2319142"/>
            <a:ext cx="9621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+ </a:t>
            </a:r>
            <a:r>
              <a:rPr lang="en-US" sz="3200" dirty="0" err="1">
                <a:solidFill>
                  <a:srgbClr val="FF0000"/>
                </a:solidFill>
              </a:rPr>
              <a:t>Có</a:t>
            </a:r>
            <a:r>
              <a:rPr lang="en-US" sz="3200" dirty="0">
                <a:solidFill>
                  <a:srgbClr val="FF0000"/>
                </a:solidFill>
              </a:rPr>
              <a:t> 2 </a:t>
            </a:r>
            <a:r>
              <a:rPr lang="en-US" sz="3200" dirty="0" err="1">
                <a:solidFill>
                  <a:srgbClr val="FF0000"/>
                </a:solidFill>
              </a:rPr>
              <a:t>loại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	+ Transition</a:t>
            </a:r>
          </a:p>
          <a:p>
            <a:r>
              <a:rPr lang="en-US" sz="3200" dirty="0">
                <a:solidFill>
                  <a:srgbClr val="FF0000"/>
                </a:solidFill>
              </a:rPr>
              <a:t>	+ Animation</a:t>
            </a:r>
            <a:endParaRPr lang="vi-V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3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394914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683027" y="1090108"/>
            <a:ext cx="408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Animation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42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A826E-8141-45D8-8D12-77DBF9252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785" y="1993669"/>
            <a:ext cx="3644371" cy="43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35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394914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683027" y="1090108"/>
            <a:ext cx="408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Transition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43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4230A1-DADF-494F-B1DA-2659F92E0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783" y="2114931"/>
            <a:ext cx="3949147" cy="360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346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394914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683027" y="1090108"/>
            <a:ext cx="408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Ani 2 </a:t>
            </a:r>
            <a:r>
              <a:rPr lang="en-US" sz="2800" dirty="0" err="1"/>
              <a:t>chiều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44</a:t>
            </a:fld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123C8-21BD-4458-AB14-53ED749E6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124" y="956483"/>
            <a:ext cx="4467849" cy="5582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F3DA40-4EC2-45B3-8530-59B4D4173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058" y="2147273"/>
            <a:ext cx="4029637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29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394914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683027" y="1090108"/>
            <a:ext cx="408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 </a:t>
            </a:r>
            <a:r>
              <a:rPr lang="en-US" sz="2800" dirty="0" err="1"/>
              <a:t>và</a:t>
            </a:r>
            <a:r>
              <a:rPr lang="en-US" sz="2800" dirty="0"/>
              <a:t> before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45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BDD0EC-6449-449E-B596-3194DEC2C5CD}"/>
              </a:ext>
            </a:extLst>
          </p:cNvPr>
          <p:cNvSpPr txBox="1"/>
          <p:nvPr/>
        </p:nvSpPr>
        <p:spPr>
          <a:xfrm>
            <a:off x="2186608" y="1920125"/>
            <a:ext cx="7328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+ 1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them 1 after </a:t>
            </a:r>
            <a:r>
              <a:rPr lang="en-US" dirty="0" err="1"/>
              <a:t>và</a:t>
            </a:r>
            <a:r>
              <a:rPr lang="en-US" dirty="0"/>
              <a:t> before </a:t>
            </a:r>
            <a:r>
              <a:rPr lang="en-US" dirty="0" err="1"/>
              <a:t>nữa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content:””</a:t>
            </a:r>
          </a:p>
          <a:p>
            <a:r>
              <a:rPr lang="en-US" dirty="0"/>
              <a:t>+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content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ACFEC-9535-4849-99D9-4669E1EE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657" y="3150252"/>
            <a:ext cx="2114845" cy="1476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3B0BDC-6917-48FA-9775-306433EBE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710" y="5152786"/>
            <a:ext cx="2129895" cy="660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FBE3FF-F5B1-4BDA-8126-B61292288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898" y="3106858"/>
            <a:ext cx="3275925" cy="342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404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394914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683027" y="1090108"/>
            <a:ext cx="408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Làm</a:t>
            </a:r>
            <a:r>
              <a:rPr lang="en-US" sz="2800" dirty="0"/>
              <a:t> menu </a:t>
            </a:r>
            <a:r>
              <a:rPr lang="en-US" sz="2800" dirty="0" err="1"/>
              <a:t>facebook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46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10155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394914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364975" y="1100783"/>
            <a:ext cx="408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quát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47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1F0D6-1504-41C6-8144-424F82E1FB1F}"/>
              </a:ext>
            </a:extLst>
          </p:cNvPr>
          <p:cNvSpPr txBox="1"/>
          <p:nvPr/>
        </p:nvSpPr>
        <p:spPr>
          <a:xfrm>
            <a:off x="1272210" y="1789043"/>
            <a:ext cx="722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dung data-</a:t>
            </a:r>
            <a:r>
              <a:rPr lang="en-US" dirty="0" err="1"/>
              <a:t>tendat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ở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getAttribute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8CBC6-29E6-44FB-9963-3372F275B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72" y="2685946"/>
            <a:ext cx="7430537" cy="743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A15733-A696-4E65-9668-71F9296ED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890" y="3679572"/>
            <a:ext cx="4372585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429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394914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683027" y="1090108"/>
            <a:ext cx="408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Tạo</a:t>
            </a:r>
            <a:r>
              <a:rPr lang="en-US" sz="2800" dirty="0"/>
              <a:t> ra Gia </a:t>
            </a:r>
            <a:r>
              <a:rPr lang="en-US" sz="2800" dirty="0" err="1"/>
              <a:t>Tốc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48</a:t>
            </a:fld>
            <a:endParaRPr lang="vi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A5A6AC-9FDB-4BBB-81E0-B2E62F386924}"/>
              </a:ext>
            </a:extLst>
          </p:cNvPr>
          <p:cNvSpPr txBox="1"/>
          <p:nvPr/>
        </p:nvSpPr>
        <p:spPr>
          <a:xfrm>
            <a:off x="1792357" y="2333247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https://cubic-bezier.com/#.17,.67,.83,.67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C2DC5-D725-4A59-A457-2588C29E0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322" y="3101636"/>
            <a:ext cx="6414052" cy="183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29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394914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477617" y="1074278"/>
            <a:ext cx="408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Bắt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49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1E0AEB-52A4-49E3-977C-5712D1E2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783" y="1779248"/>
            <a:ext cx="4611756" cy="435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5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Css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5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0EE9BA-C68F-45DB-8A4F-593477F592A2}"/>
              </a:ext>
            </a:extLst>
          </p:cNvPr>
          <p:cNvSpPr txBox="1"/>
          <p:nvPr/>
        </p:nvSpPr>
        <p:spPr>
          <a:xfrm>
            <a:off x="1186937" y="2112312"/>
            <a:ext cx="8182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 : block </a:t>
            </a:r>
          </a:p>
          <a:p>
            <a:r>
              <a:rPr lang="en-US" dirty="0"/>
              <a:t>	+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dung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dòng</a:t>
            </a:r>
            <a:endParaRPr lang="en-US" dirty="0"/>
          </a:p>
          <a:p>
            <a:r>
              <a:rPr lang="en-US" dirty="0"/>
              <a:t>	+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margin padding </a:t>
            </a:r>
            <a:r>
              <a:rPr lang="en-US" dirty="0" err="1"/>
              <a:t>thì</a:t>
            </a:r>
            <a:r>
              <a:rPr lang="en-US" dirty="0"/>
              <a:t> them </a:t>
            </a:r>
            <a:r>
              <a:rPr lang="en-US" dirty="0" err="1"/>
              <a:t>vào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Dislay</a:t>
            </a:r>
            <a:r>
              <a:rPr lang="en-US" dirty="0"/>
              <a:t> : inline :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30166098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394914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683027" y="1090108"/>
            <a:ext cx="408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Transition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50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09214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394914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683027" y="1090108"/>
            <a:ext cx="408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Transition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51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35453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394914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683027" y="1090108"/>
            <a:ext cx="408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Transition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52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05514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394914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683027" y="1090108"/>
            <a:ext cx="408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Transition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53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375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CSS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6</a:t>
            </a:fld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343DB-72E8-4949-A40D-28FCF111A3C6}"/>
              </a:ext>
            </a:extLst>
          </p:cNvPr>
          <p:cNvSpPr txBox="1"/>
          <p:nvPr/>
        </p:nvSpPr>
        <p:spPr>
          <a:xfrm>
            <a:off x="1239942" y="2080591"/>
            <a:ext cx="865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class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Đưa</a:t>
            </a:r>
            <a:r>
              <a:rPr lang="en-US" dirty="0"/>
              <a:t> class ra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,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4F549-8ADE-4F36-AE21-3D82E15C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617" y="2888427"/>
            <a:ext cx="6026505" cy="330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0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2411893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272209" y="1060174"/>
            <a:ext cx="377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Font Awesome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7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7E0986-0EEC-4D11-9999-CE1E56012F11}"/>
              </a:ext>
            </a:extLst>
          </p:cNvPr>
          <p:cNvSpPr txBox="1"/>
          <p:nvPr/>
        </p:nvSpPr>
        <p:spPr>
          <a:xfrm>
            <a:off x="1099930" y="2199861"/>
            <a:ext cx="7129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fa.fa-NameIcon</a:t>
            </a:r>
            <a:endParaRPr lang="vi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EFFBF6-63C3-4BA0-9C78-5B0FE422C32D}"/>
              </a:ext>
            </a:extLst>
          </p:cNvPr>
          <p:cNvSpPr txBox="1"/>
          <p:nvPr/>
        </p:nvSpPr>
        <p:spPr>
          <a:xfrm>
            <a:off x="1272209" y="3657600"/>
            <a:ext cx="8176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Class: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Class=“</a:t>
            </a:r>
            <a:r>
              <a:rPr lang="en-US" dirty="0" err="1"/>
              <a:t>VanTho</a:t>
            </a:r>
            <a:r>
              <a:rPr lang="en-US" dirty="0"/>
              <a:t> </a:t>
            </a:r>
            <a:r>
              <a:rPr lang="en-US" dirty="0" err="1"/>
              <a:t>ahihi</a:t>
            </a:r>
            <a:r>
              <a:rPr lang="en-US" dirty="0"/>
              <a:t> </a:t>
            </a:r>
            <a:r>
              <a:rPr lang="en-US" dirty="0" err="1"/>
              <a:t>xyz</a:t>
            </a:r>
            <a:r>
              <a:rPr lang="en-US" dirty="0"/>
              <a:t>”  : </a:t>
            </a:r>
            <a:r>
              <a:rPr lang="en-US" dirty="0" err="1"/>
              <a:t>gọi</a:t>
            </a:r>
            <a:r>
              <a:rPr lang="en-US" dirty="0"/>
              <a:t> class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VanTho</a:t>
            </a:r>
            <a:r>
              <a:rPr lang="en-US" dirty="0"/>
              <a:t> hay </a:t>
            </a:r>
            <a:r>
              <a:rPr lang="en-US" dirty="0" err="1"/>
              <a:t>ahihi</a:t>
            </a:r>
            <a:r>
              <a:rPr lang="en-US" dirty="0"/>
              <a:t> hay </a:t>
            </a:r>
            <a:r>
              <a:rPr lang="en-US" dirty="0" err="1"/>
              <a:t>xyz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OK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8345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Menu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8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926B2A-95CC-4B01-BF55-60B829A7D88F}"/>
              </a:ext>
            </a:extLst>
          </p:cNvPr>
          <p:cNvSpPr txBox="1"/>
          <p:nvPr/>
        </p:nvSpPr>
        <p:spPr>
          <a:xfrm>
            <a:off x="1239942" y="2067339"/>
            <a:ext cx="8314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Cho </a:t>
            </a:r>
            <a:r>
              <a:rPr lang="en-US" dirty="0" err="1"/>
              <a:t>thẻ</a:t>
            </a:r>
            <a:r>
              <a:rPr lang="en-US" dirty="0"/>
              <a:t> ul-li</a:t>
            </a:r>
          </a:p>
          <a:p>
            <a:r>
              <a:rPr lang="en-US" dirty="0"/>
              <a:t>+ list-style :none</a:t>
            </a:r>
          </a:p>
          <a:p>
            <a:r>
              <a:rPr lang="en-US" dirty="0"/>
              <a:t>+ Display: flex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xong</a:t>
            </a:r>
            <a:endParaRPr lang="en-US" dirty="0"/>
          </a:p>
          <a:p>
            <a:endParaRPr lang="en-US" dirty="0"/>
          </a:p>
          <a:p>
            <a:r>
              <a:rPr lang="en-US" dirty="0"/>
              <a:t>+ transition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AC8DE8-111F-4DD8-9E1D-C6B88F808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329" y="1039262"/>
            <a:ext cx="5503639" cy="4779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D61000-2134-4C9C-8FC3-550D484AE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293" y="4028611"/>
            <a:ext cx="3429479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1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1F8C6-E706-461D-A55E-E658B37C349D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1D0D9-1A83-45AD-9939-78D433FC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80193-691C-4CA2-8675-06AAE14A9E8B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3286A-B0CB-4191-80C1-67553B0173E2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277C5-50C8-4DAB-95F8-5E737731456D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87780-8D78-47E6-99A4-1C053B0932C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0D2964-5656-498F-B017-747AB7688C2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A451D-1E23-43E2-9F08-07D5B13738EF}"/>
              </a:ext>
            </a:extLst>
          </p:cNvPr>
          <p:cNvSpPr/>
          <p:nvPr/>
        </p:nvSpPr>
        <p:spPr>
          <a:xfrm>
            <a:off x="1272210" y="1060174"/>
            <a:ext cx="4094918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FE1C5-827B-4BC2-B36F-D87C38C1F824}"/>
              </a:ext>
            </a:extLst>
          </p:cNvPr>
          <p:cNvSpPr txBox="1"/>
          <p:nvPr/>
        </p:nvSpPr>
        <p:spPr>
          <a:xfrm>
            <a:off x="1272210" y="1106971"/>
            <a:ext cx="536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căn</a:t>
            </a:r>
            <a:r>
              <a:rPr lang="en-US" sz="2800" dirty="0"/>
              <a:t> </a:t>
            </a:r>
            <a:r>
              <a:rPr lang="en-US" sz="2800" dirty="0" err="1"/>
              <a:t>ngang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căn</a:t>
            </a:r>
            <a:r>
              <a:rPr lang="en-US" sz="2800" dirty="0"/>
              <a:t> </a:t>
            </a:r>
            <a:r>
              <a:rPr lang="en-US" sz="2800" dirty="0" err="1"/>
              <a:t>dọc</a:t>
            </a:r>
            <a:r>
              <a:rPr lang="en-US" sz="2800" dirty="0"/>
              <a:t> </a:t>
            </a:r>
            <a:endParaRPr lang="vi-VN" sz="2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C7377B3-F646-48BC-9331-5DED533DCBC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3B265FDD-C938-479E-9152-3E1B13B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9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54283-FF67-459C-AABA-6CC4A5B14C0A}"/>
              </a:ext>
            </a:extLst>
          </p:cNvPr>
          <p:cNvSpPr txBox="1"/>
          <p:nvPr/>
        </p:nvSpPr>
        <p:spPr>
          <a:xfrm>
            <a:off x="1272210" y="2001078"/>
            <a:ext cx="9051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thằng</a:t>
            </a:r>
            <a:r>
              <a:rPr lang="en-US" dirty="0"/>
              <a:t> con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thằng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Cách</a:t>
            </a:r>
            <a:r>
              <a:rPr lang="en-US" dirty="0"/>
              <a:t> 1 </a:t>
            </a:r>
            <a:r>
              <a:rPr lang="en-US" dirty="0" err="1"/>
              <a:t>Dùng</a:t>
            </a:r>
            <a:r>
              <a:rPr lang="en-US" dirty="0"/>
              <a:t> text-</a:t>
            </a:r>
            <a:r>
              <a:rPr lang="en-US" dirty="0" err="1"/>
              <a:t>aling</a:t>
            </a:r>
            <a:r>
              <a:rPr lang="en-US" dirty="0"/>
              <a:t>-center ở </a:t>
            </a:r>
            <a:r>
              <a:rPr lang="en-US" dirty="0" err="1"/>
              <a:t>thằng</a:t>
            </a:r>
            <a:r>
              <a:rPr lang="en-US" dirty="0"/>
              <a:t> </a:t>
            </a:r>
            <a:r>
              <a:rPr lang="en-US" dirty="0" err="1"/>
              <a:t>bố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Cách</a:t>
            </a:r>
            <a:r>
              <a:rPr lang="en-US" dirty="0"/>
              <a:t> 2:    + justify-content: center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+ </a:t>
            </a:r>
            <a:r>
              <a:rPr lang="en-US" dirty="0" err="1"/>
              <a:t>display:flex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126DC-4E26-471C-817B-E807E2E2CBF4}"/>
              </a:ext>
            </a:extLst>
          </p:cNvPr>
          <p:cNvSpPr txBox="1"/>
          <p:nvPr/>
        </p:nvSpPr>
        <p:spPr>
          <a:xfrm>
            <a:off x="1272210" y="3429000"/>
            <a:ext cx="630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dọc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Display :flex</a:t>
            </a:r>
          </a:p>
          <a:p>
            <a:r>
              <a:rPr lang="en-US" dirty="0"/>
              <a:t>-    </a:t>
            </a:r>
            <a:r>
              <a:rPr lang="en-US" dirty="0" err="1"/>
              <a:t>aling</a:t>
            </a:r>
            <a:r>
              <a:rPr lang="en-US" dirty="0"/>
              <a:t>-items: flex-end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79AFC-613F-401E-A173-4C3F67F0B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107" y="1583395"/>
            <a:ext cx="3524742" cy="3086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7B5CB-EBBC-40C2-9BE2-FC5615E2A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591" y="4764153"/>
            <a:ext cx="2943636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0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1679</Words>
  <Application>Microsoft Office PowerPoint</Application>
  <PresentationFormat>Widescreen</PresentationFormat>
  <Paragraphs>396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Văn Thọ</dc:creator>
  <cp:lastModifiedBy>Nguyễn Văn Thọ</cp:lastModifiedBy>
  <cp:revision>90</cp:revision>
  <dcterms:created xsi:type="dcterms:W3CDTF">2021-07-26T10:06:18Z</dcterms:created>
  <dcterms:modified xsi:type="dcterms:W3CDTF">2021-07-27T22:06:32Z</dcterms:modified>
</cp:coreProperties>
</file>