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1"/>
  </p:sldMasterIdLst>
  <p:notesMasterIdLst>
    <p:notesMasterId r:id="rId11"/>
  </p:notesMasterIdLst>
  <p:sldIdLst>
    <p:sldId id="256" r:id="rId2"/>
    <p:sldId id="257" r:id="rId3"/>
    <p:sldId id="259" r:id="rId4"/>
    <p:sldId id="258" r:id="rId5"/>
    <p:sldId id="264" r:id="rId6"/>
    <p:sldId id="265" r:id="rId7"/>
    <p:sldId id="266"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Huy 20161823" initials="NDH2" lastIdx="1" clrIdx="0">
    <p:extLst>
      <p:ext uri="{19B8F6BF-5375-455C-9EA6-DF929625EA0E}">
        <p15:presenceInfo xmlns:p15="http://schemas.microsoft.com/office/powerpoint/2012/main" userId="S::huy.nd161823@sis.hust.edu.vn::d39315eb-9d92-46f3-b0bf-47b471796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2532" autoAdjust="0"/>
  </p:normalViewPr>
  <p:slideViewPr>
    <p:cSldViewPr snapToGrid="0">
      <p:cViewPr varScale="1">
        <p:scale>
          <a:sx n="59" d="100"/>
          <a:sy n="59" d="100"/>
        </p:scale>
        <p:origin x="10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Tập lệnh AT vs Module SIM800</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Demo thực hiện</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11159589-8FB3-43AC-B5EA-5D548FB32262}" type="presOf" srcId="{E0D2718C-B423-41B8-B7FA-E9FBD2A88B9A}" destId="{C8BAFFF6-3137-4706-9DCF-CFFED3BF44D9}" srcOrd="0" destOrd="0" presId="urn:microsoft.com/office/officeart/2008/layout/VerticalCurvedList"/>
    <dgm:cxn modelId="{2D08AA90-3DF2-4E29-8E99-50BDD2545300}" type="presOf" srcId="{12D0EE93-D4C2-4DC1-80CF-B90670E6A335}" destId="{2FFF9C4D-A8CB-4554-B73C-3D995C71FC8D}"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CC91F7DB-7B96-4210-9801-693FF561DF7B}" srcId="{9C7B26AE-F95A-469E-8FC3-5AE43416014C}" destId="{3A3A51F7-C0FC-4958-95DC-0714E860B951}" srcOrd="0" destOrd="0" parTransId="{3E6FDDD6-65DC-4863-B2F7-A95E4B1856B7}" sibTransId="{A73CCA51-E28C-410A-921C-53B819CAAA85}"/>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A8B10-222F-44BD-A09B-7EE08D0C1D72}" type="doc">
      <dgm:prSet loTypeId="urn:microsoft.com/office/officeart/2005/8/layout/chevron2" loCatId="process" qsTypeId="urn:microsoft.com/office/officeart/2005/8/quickstyle/simple4" qsCatId="simple" csTypeId="urn:microsoft.com/office/officeart/2005/8/colors/colorful5" csCatId="colorful" phldr="1"/>
      <dgm:spPr/>
    </dgm:pt>
    <dgm:pt modelId="{818935BA-6305-4268-A167-179E13474854}">
      <dgm:prSet phldrT="[Text]" custT="1"/>
      <dgm:spPr/>
      <dgm:t>
        <a:bodyPr/>
        <a:lstStyle/>
        <a:p>
          <a:pPr algn="ctr"/>
          <a:r>
            <a:rPr lang="en-US" sz="1800">
              <a:latin typeface="Times New Roman" panose="02020603050405020304" pitchFamily="18" charset="0"/>
              <a:cs typeface="Times New Roman" panose="02020603050405020304" pitchFamily="18" charset="0"/>
            </a:rPr>
            <a:t>Định nghĩa</a:t>
          </a:r>
        </a:p>
      </dgm:t>
    </dgm:pt>
    <dgm:pt modelId="{D658ACED-D290-490E-82F0-33508CCAB9F8}" type="parTrans" cxnId="{94940672-AC29-4997-BF12-3DA335B725D1}">
      <dgm:prSet/>
      <dgm:spPr/>
      <dgm:t>
        <a:bodyPr/>
        <a:lstStyle/>
        <a:p>
          <a:endParaRPr lang="en-US" sz="1400">
            <a:latin typeface="Times New Roman" panose="02020603050405020304" pitchFamily="18" charset="0"/>
            <a:cs typeface="Times New Roman" panose="02020603050405020304" pitchFamily="18" charset="0"/>
          </a:endParaRPr>
        </a:p>
      </dgm:t>
    </dgm:pt>
    <dgm:pt modelId="{3D613B96-366B-4650-B7FF-5229C7378839}" type="sibTrans" cxnId="{94940672-AC29-4997-BF12-3DA335B725D1}">
      <dgm:prSet custT="1"/>
      <dgm:spPr/>
      <dgm:t>
        <a:bodyPr/>
        <a:lstStyle/>
        <a:p>
          <a:endParaRPr lang="en-US" sz="1400">
            <a:latin typeface="Times New Roman" panose="02020603050405020304" pitchFamily="18" charset="0"/>
            <a:cs typeface="Times New Roman" panose="02020603050405020304" pitchFamily="18" charset="0"/>
          </a:endParaRPr>
        </a:p>
      </dgm:t>
    </dgm:pt>
    <dgm:pt modelId="{6A967938-0C10-4DE5-B2CC-738885272170}">
      <dgm:prSet phldrT="[Text]" custT="1"/>
      <dgm:spPr/>
      <dgm:t>
        <a:bodyPr/>
        <a:lstStyle/>
        <a:p>
          <a:r>
            <a:rPr lang="en-US" sz="1800">
              <a:latin typeface="Times New Roman" panose="02020603050405020304" pitchFamily="18" charset="0"/>
              <a:cs typeface="Times New Roman" panose="02020603050405020304" pitchFamily="18" charset="0"/>
            </a:rPr>
            <a:t>Modem devices</a:t>
          </a:r>
        </a:p>
      </dgm:t>
    </dgm:pt>
    <dgm:pt modelId="{578A94B7-2ED4-4A01-B474-194FDD73C937}" type="parTrans" cxnId="{835DDDC4-5AFC-479C-B9AA-D6FB8000E6A6}">
      <dgm:prSet/>
      <dgm:spPr/>
      <dgm:t>
        <a:bodyPr/>
        <a:lstStyle/>
        <a:p>
          <a:endParaRPr lang="en-US" sz="1400">
            <a:latin typeface="Times New Roman" panose="02020603050405020304" pitchFamily="18" charset="0"/>
            <a:cs typeface="Times New Roman" panose="02020603050405020304" pitchFamily="18" charset="0"/>
          </a:endParaRPr>
        </a:p>
      </dgm:t>
    </dgm:pt>
    <dgm:pt modelId="{C9D53FD7-0193-476A-926B-02AC9E1F14C3}" type="sibTrans" cxnId="{835DDDC4-5AFC-479C-B9AA-D6FB8000E6A6}">
      <dgm:prSet custT="1"/>
      <dgm:spPr/>
      <dgm:t>
        <a:bodyPr/>
        <a:lstStyle/>
        <a:p>
          <a:endParaRPr lang="en-US" sz="1400">
            <a:latin typeface="Times New Roman" panose="02020603050405020304" pitchFamily="18" charset="0"/>
            <a:cs typeface="Times New Roman" panose="02020603050405020304" pitchFamily="18" charset="0"/>
          </a:endParaRPr>
        </a:p>
      </dgm:t>
    </dgm:pt>
    <dgm:pt modelId="{CF02BAFA-B428-4ADA-9E06-95758FE1D22F}">
      <dgm:prSet phldrT="[Text]" custT="1"/>
      <dgm:spPr/>
      <dgm:t>
        <a:bodyPr/>
        <a:lstStyle/>
        <a:p>
          <a:r>
            <a:rPr lang="en-US" sz="1800">
              <a:latin typeface="Times New Roman" panose="02020603050405020304" pitchFamily="18" charset="0"/>
              <a:cs typeface="Times New Roman" panose="02020603050405020304" pitchFamily="18" charset="0"/>
            </a:rPr>
            <a:t>Mục đích</a:t>
          </a:r>
        </a:p>
      </dgm:t>
    </dgm:pt>
    <dgm:pt modelId="{B1A2DB81-2620-4E6C-8E7E-41916D958C56}" type="par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FEE0EF0C-F673-4B4E-AB52-A33918A87DB7}" type="sib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7FF05D01-57C5-4453-B253-D4A3D9001C57}">
      <dgm:prSet/>
      <dgm:spPr/>
      <dgm:t>
        <a:bodyPr/>
        <a:lstStyle/>
        <a:p>
          <a:r>
            <a:rPr lang="en-US">
              <a:latin typeface="Times New Roman" panose="02020603050405020304" pitchFamily="18" charset="0"/>
              <a:cs typeface="Times New Roman" panose="02020603050405020304" pitchFamily="18" charset="0"/>
            </a:rPr>
            <a:t>Là những lệnh dùng để giao tiếp với các thiếu bị modem</a:t>
          </a:r>
          <a:endParaRPr lang="en-US"/>
        </a:p>
      </dgm:t>
    </dgm:pt>
    <dgm:pt modelId="{5DF39756-D9D1-4EB1-AB24-21701560284E}" type="parTrans" cxnId="{1618F897-6ABB-433E-994F-97090DAE3F1D}">
      <dgm:prSet/>
      <dgm:spPr/>
      <dgm:t>
        <a:bodyPr/>
        <a:lstStyle/>
        <a:p>
          <a:endParaRPr lang="en-US"/>
        </a:p>
      </dgm:t>
    </dgm:pt>
    <dgm:pt modelId="{C7D0CC25-2462-4C0F-BE67-30F06B0D2912}" type="sibTrans" cxnId="{1618F897-6ABB-433E-994F-97090DAE3F1D}">
      <dgm:prSet/>
      <dgm:spPr/>
      <dgm:t>
        <a:bodyPr/>
        <a:lstStyle/>
        <a:p>
          <a:endParaRPr lang="en-US"/>
        </a:p>
      </dgm:t>
    </dgm:pt>
    <dgm:pt modelId="{8D2C9A78-09F2-4D95-824A-108E1D446217}">
      <dgm:prSet/>
      <dgm:spPr/>
      <dgm:t>
        <a:bodyPr/>
        <a:lstStyle/>
        <a:p>
          <a:r>
            <a:rPr lang="en-US">
              <a:latin typeface="Times New Roman" panose="02020603050405020304" pitchFamily="18" charset="0"/>
              <a:cs typeface="Times New Roman" panose="02020603050405020304" pitchFamily="18" charset="0"/>
            </a:rPr>
            <a:t>Là viết tắt của ATtention</a:t>
          </a:r>
        </a:p>
      </dgm:t>
    </dgm:pt>
    <dgm:pt modelId="{C83401FF-B7C2-43B7-8BEE-99B70CD6F1F2}" type="parTrans" cxnId="{6418CF22-FFE1-4F9F-8A8B-A185A04BDDA3}">
      <dgm:prSet/>
      <dgm:spPr/>
      <dgm:t>
        <a:bodyPr/>
        <a:lstStyle/>
        <a:p>
          <a:endParaRPr lang="en-US"/>
        </a:p>
      </dgm:t>
    </dgm:pt>
    <dgm:pt modelId="{5C431447-FCD8-4589-9555-27B124691240}" type="sibTrans" cxnId="{6418CF22-FFE1-4F9F-8A8B-A185A04BDDA3}">
      <dgm:prSet/>
      <dgm:spPr/>
      <dgm:t>
        <a:bodyPr/>
        <a:lstStyle/>
        <a:p>
          <a:endParaRPr lang="en-US"/>
        </a:p>
      </dgm:t>
    </dgm:pt>
    <dgm:pt modelId="{71529298-F77E-4714-8532-95390F8179C7}">
      <dgm:prSet/>
      <dgm:spPr/>
      <dgm:t>
        <a:bodyPr/>
        <a:lstStyle/>
        <a:p>
          <a:r>
            <a:rPr lang="en-US"/>
            <a:t>Dial-Modem ( VD: USR5686)</a:t>
          </a:r>
        </a:p>
      </dgm:t>
    </dgm:pt>
    <dgm:pt modelId="{6E3BC6F5-AB04-45B3-B176-9BD1DF847429}" type="parTrans" cxnId="{8A406666-F491-48B2-BDD3-2AC660ACBE4B}">
      <dgm:prSet/>
      <dgm:spPr/>
      <dgm:t>
        <a:bodyPr/>
        <a:lstStyle/>
        <a:p>
          <a:endParaRPr lang="en-US"/>
        </a:p>
      </dgm:t>
    </dgm:pt>
    <dgm:pt modelId="{F7DB714F-0970-4A1D-AA32-8F2FCF7F4C06}" type="sibTrans" cxnId="{8A406666-F491-48B2-BDD3-2AC660ACBE4B}">
      <dgm:prSet/>
      <dgm:spPr/>
      <dgm:t>
        <a:bodyPr/>
        <a:lstStyle/>
        <a:p>
          <a:endParaRPr lang="en-US"/>
        </a:p>
      </dgm:t>
    </dgm:pt>
    <dgm:pt modelId="{B63BD10C-DF7D-4D67-AF7A-F5876060C6E0}">
      <dgm:prSet/>
      <dgm:spPr/>
      <dgm:t>
        <a:bodyPr/>
        <a:lstStyle/>
        <a:p>
          <a:r>
            <a:rPr lang="en-US"/>
            <a:t>Cellular-Modem (VD: SIM800, SIM 900 của SIMCOM)</a:t>
          </a:r>
        </a:p>
      </dgm:t>
    </dgm:pt>
    <dgm:pt modelId="{1E163775-4586-4846-8821-3D5D9E60426D}" type="parTrans" cxnId="{736CC229-DCDB-4A95-BE68-6A86B28915F5}">
      <dgm:prSet/>
      <dgm:spPr/>
      <dgm:t>
        <a:bodyPr/>
        <a:lstStyle/>
        <a:p>
          <a:endParaRPr lang="en-US"/>
        </a:p>
      </dgm:t>
    </dgm:pt>
    <dgm:pt modelId="{C4CBC9B4-8D2E-48D2-8E2D-3836531CC9C6}" type="sibTrans" cxnId="{736CC229-DCDB-4A95-BE68-6A86B28915F5}">
      <dgm:prSet/>
      <dgm:spPr/>
      <dgm:t>
        <a:bodyPr/>
        <a:lstStyle/>
        <a:p>
          <a:endParaRPr lang="en-US"/>
        </a:p>
      </dgm:t>
    </dgm:pt>
    <dgm:pt modelId="{0D6CB030-A750-4361-BC4C-9D5A8D8C7AD4}">
      <dgm:prSet/>
      <dgm:spPr/>
      <dgm:t>
        <a:bodyPr/>
        <a:lstStyle/>
        <a:p>
          <a:r>
            <a:rPr lang="en-US"/>
            <a:t>Cellular-Phone (VD: Samsung galaxy,..)</a:t>
          </a:r>
        </a:p>
      </dgm:t>
    </dgm:pt>
    <dgm:pt modelId="{20E075E0-BBF4-48D4-AA12-FD98A92197C7}" type="parTrans" cxnId="{13318F83-5DC7-4CF2-B5B4-79078A9CA634}">
      <dgm:prSet/>
      <dgm:spPr/>
      <dgm:t>
        <a:bodyPr/>
        <a:lstStyle/>
        <a:p>
          <a:endParaRPr lang="en-US"/>
        </a:p>
      </dgm:t>
    </dgm:pt>
    <dgm:pt modelId="{7924839A-FB4A-4EBB-B38A-AA5875720B14}" type="sibTrans" cxnId="{13318F83-5DC7-4CF2-B5B4-79078A9CA634}">
      <dgm:prSet/>
      <dgm:spPr/>
      <dgm:t>
        <a:bodyPr/>
        <a:lstStyle/>
        <a:p>
          <a:endParaRPr lang="en-US"/>
        </a:p>
      </dgm:t>
    </dgm:pt>
    <dgm:pt modelId="{6595F6D6-CDAB-40B0-AE78-67E35DE3BC2D}">
      <dgm:prSet/>
      <dgm:spPr/>
      <dgm:t>
        <a:bodyPr/>
        <a:lstStyle/>
        <a:p>
          <a:r>
            <a:rPr lang="en-US"/>
            <a:t>Lấy thông tin mode, gửi nhận dữ liệu.</a:t>
          </a:r>
        </a:p>
      </dgm:t>
    </dgm:pt>
    <dgm:pt modelId="{8B7317F5-B81A-4338-B75E-9CFA828760F7}" type="parTrans" cxnId="{E5E4637F-F820-4483-B864-6ABC7C3C720A}">
      <dgm:prSet/>
      <dgm:spPr/>
      <dgm:t>
        <a:bodyPr/>
        <a:lstStyle/>
        <a:p>
          <a:endParaRPr lang="en-US"/>
        </a:p>
      </dgm:t>
    </dgm:pt>
    <dgm:pt modelId="{B577B29A-FC88-4DB2-96AD-B8244792B0DB}" type="sibTrans" cxnId="{E5E4637F-F820-4483-B864-6ABC7C3C720A}">
      <dgm:prSet/>
      <dgm:spPr/>
      <dgm:t>
        <a:bodyPr/>
        <a:lstStyle/>
        <a:p>
          <a:endParaRPr lang="en-US"/>
        </a:p>
      </dgm:t>
    </dgm:pt>
    <dgm:pt modelId="{A232F8B8-A2B6-4278-9932-F4E6ACB18DAC}">
      <dgm:prSet/>
      <dgm:spPr/>
      <dgm:t>
        <a:bodyPr/>
        <a:lstStyle/>
        <a:p>
          <a:r>
            <a:rPr lang="en-US"/>
            <a:t>Chất lượng sóng, danh bạ, HTTP, TCP/IP, SMS, Voice Call,..</a:t>
          </a:r>
        </a:p>
      </dgm:t>
    </dgm:pt>
    <dgm:pt modelId="{8E6303D7-67CC-42A7-8004-DBB3D22CECD1}" type="parTrans" cxnId="{A43C1303-BFA4-4D7B-B786-46EFF1E9A186}">
      <dgm:prSet/>
      <dgm:spPr/>
      <dgm:t>
        <a:bodyPr/>
        <a:lstStyle/>
        <a:p>
          <a:endParaRPr lang="en-US"/>
        </a:p>
      </dgm:t>
    </dgm:pt>
    <dgm:pt modelId="{35B2D501-7C66-4CAA-BDFA-4C6F1EF7CB30}" type="sibTrans" cxnId="{A43C1303-BFA4-4D7B-B786-46EFF1E9A186}">
      <dgm:prSet/>
      <dgm:spPr/>
      <dgm:t>
        <a:bodyPr/>
        <a:lstStyle/>
        <a:p>
          <a:endParaRPr lang="en-US"/>
        </a:p>
      </dgm:t>
    </dgm:pt>
    <dgm:pt modelId="{629A7AD1-C5AC-4614-BCAE-E59A3C3DF7E5}" type="pres">
      <dgm:prSet presAssocID="{059A8B10-222F-44BD-A09B-7EE08D0C1D72}" presName="linearFlow" presStyleCnt="0">
        <dgm:presLayoutVars>
          <dgm:dir/>
          <dgm:animLvl val="lvl"/>
          <dgm:resizeHandles val="exact"/>
        </dgm:presLayoutVars>
      </dgm:prSet>
      <dgm:spPr/>
    </dgm:pt>
    <dgm:pt modelId="{48B71D23-3B44-4023-8DE0-B3BADAA46199}" type="pres">
      <dgm:prSet presAssocID="{818935BA-6305-4268-A167-179E13474854}" presName="composite" presStyleCnt="0"/>
      <dgm:spPr/>
    </dgm:pt>
    <dgm:pt modelId="{E5A1C1DB-0FBA-4555-97AD-AB1758D58042}" type="pres">
      <dgm:prSet presAssocID="{818935BA-6305-4268-A167-179E13474854}" presName="parentText" presStyleLbl="alignNode1" presStyleIdx="0" presStyleCnt="3" custLinFactNeighborY="0">
        <dgm:presLayoutVars>
          <dgm:chMax val="1"/>
          <dgm:bulletEnabled val="1"/>
        </dgm:presLayoutVars>
      </dgm:prSet>
      <dgm:spPr/>
    </dgm:pt>
    <dgm:pt modelId="{2544D096-1754-4719-8701-6AA7A395AE52}" type="pres">
      <dgm:prSet presAssocID="{818935BA-6305-4268-A167-179E13474854}" presName="descendantText" presStyleLbl="alignAcc1" presStyleIdx="0" presStyleCnt="3">
        <dgm:presLayoutVars>
          <dgm:bulletEnabled val="1"/>
        </dgm:presLayoutVars>
      </dgm:prSet>
      <dgm:spPr/>
    </dgm:pt>
    <dgm:pt modelId="{187E366A-64A6-4507-9267-4A12B217DC17}" type="pres">
      <dgm:prSet presAssocID="{3D613B96-366B-4650-B7FF-5229C7378839}" presName="sp" presStyleCnt="0"/>
      <dgm:spPr/>
    </dgm:pt>
    <dgm:pt modelId="{4951B698-0889-4E92-80FF-47B6BB913890}" type="pres">
      <dgm:prSet presAssocID="{6A967938-0C10-4DE5-B2CC-738885272170}" presName="composite" presStyleCnt="0"/>
      <dgm:spPr/>
    </dgm:pt>
    <dgm:pt modelId="{26C733FB-7B14-4857-834F-8E0487806B61}" type="pres">
      <dgm:prSet presAssocID="{6A967938-0C10-4DE5-B2CC-738885272170}" presName="parentText" presStyleLbl="alignNode1" presStyleIdx="1" presStyleCnt="3">
        <dgm:presLayoutVars>
          <dgm:chMax val="1"/>
          <dgm:bulletEnabled val="1"/>
        </dgm:presLayoutVars>
      </dgm:prSet>
      <dgm:spPr/>
    </dgm:pt>
    <dgm:pt modelId="{5DE325DF-FA38-40CC-B7A8-9EB5A975AAB2}" type="pres">
      <dgm:prSet presAssocID="{6A967938-0C10-4DE5-B2CC-738885272170}" presName="descendantText" presStyleLbl="alignAcc1" presStyleIdx="1" presStyleCnt="3">
        <dgm:presLayoutVars>
          <dgm:bulletEnabled val="1"/>
        </dgm:presLayoutVars>
      </dgm:prSet>
      <dgm:spPr/>
    </dgm:pt>
    <dgm:pt modelId="{6153212D-B63A-48ED-B573-7CCA105269FC}" type="pres">
      <dgm:prSet presAssocID="{C9D53FD7-0193-476A-926B-02AC9E1F14C3}" presName="sp" presStyleCnt="0"/>
      <dgm:spPr/>
    </dgm:pt>
    <dgm:pt modelId="{0ABDEBB2-A777-44EA-9F33-D110CDB95934}" type="pres">
      <dgm:prSet presAssocID="{CF02BAFA-B428-4ADA-9E06-95758FE1D22F}" presName="composite" presStyleCnt="0"/>
      <dgm:spPr/>
    </dgm:pt>
    <dgm:pt modelId="{7B380FEC-AD9E-4E9F-9E3D-23451C183C49}" type="pres">
      <dgm:prSet presAssocID="{CF02BAFA-B428-4ADA-9E06-95758FE1D22F}" presName="parentText" presStyleLbl="alignNode1" presStyleIdx="2" presStyleCnt="3">
        <dgm:presLayoutVars>
          <dgm:chMax val="1"/>
          <dgm:bulletEnabled val="1"/>
        </dgm:presLayoutVars>
      </dgm:prSet>
      <dgm:spPr/>
    </dgm:pt>
    <dgm:pt modelId="{F5F65965-E22F-4DCA-A404-C62901E2A237}" type="pres">
      <dgm:prSet presAssocID="{CF02BAFA-B428-4ADA-9E06-95758FE1D22F}" presName="descendantText" presStyleLbl="alignAcc1" presStyleIdx="2" presStyleCnt="3" custLinFactNeighborY="0">
        <dgm:presLayoutVars>
          <dgm:bulletEnabled val="1"/>
        </dgm:presLayoutVars>
      </dgm:prSet>
      <dgm:spPr/>
    </dgm:pt>
  </dgm:ptLst>
  <dgm:cxnLst>
    <dgm:cxn modelId="{A43C1303-BFA4-4D7B-B786-46EFF1E9A186}" srcId="{CF02BAFA-B428-4ADA-9E06-95758FE1D22F}" destId="{A232F8B8-A2B6-4278-9932-F4E6ACB18DAC}" srcOrd="1" destOrd="0" parTransId="{8E6303D7-67CC-42A7-8004-DBB3D22CECD1}" sibTransId="{35B2D501-7C66-4CAA-BDFA-4C6F1EF7CB30}"/>
    <dgm:cxn modelId="{2A473F0A-5493-41C2-AF2F-75C73174D4E9}" type="presOf" srcId="{71529298-F77E-4714-8532-95390F8179C7}" destId="{5DE325DF-FA38-40CC-B7A8-9EB5A975AAB2}" srcOrd="0" destOrd="0" presId="urn:microsoft.com/office/officeart/2005/8/layout/chevron2"/>
    <dgm:cxn modelId="{6418CF22-FFE1-4F9F-8A8B-A185A04BDDA3}" srcId="{818935BA-6305-4268-A167-179E13474854}" destId="{8D2C9A78-09F2-4D95-824A-108E1D446217}" srcOrd="1" destOrd="0" parTransId="{C83401FF-B7C2-43B7-8BEE-99B70CD6F1F2}" sibTransId="{5C431447-FCD8-4589-9555-27B124691240}"/>
    <dgm:cxn modelId="{736CC229-DCDB-4A95-BE68-6A86B28915F5}" srcId="{6A967938-0C10-4DE5-B2CC-738885272170}" destId="{B63BD10C-DF7D-4D67-AF7A-F5876060C6E0}" srcOrd="1" destOrd="0" parTransId="{1E163775-4586-4846-8821-3D5D9E60426D}" sibTransId="{C4CBC9B4-8D2E-48D2-8E2D-3836531CC9C6}"/>
    <dgm:cxn modelId="{36EEA95E-D61D-4496-B0D2-DF9945C44E35}" type="presOf" srcId="{059A8B10-222F-44BD-A09B-7EE08D0C1D72}" destId="{629A7AD1-C5AC-4614-BCAE-E59A3C3DF7E5}" srcOrd="0" destOrd="0" presId="urn:microsoft.com/office/officeart/2005/8/layout/chevron2"/>
    <dgm:cxn modelId="{8A406666-F491-48B2-BDD3-2AC660ACBE4B}" srcId="{6A967938-0C10-4DE5-B2CC-738885272170}" destId="{71529298-F77E-4714-8532-95390F8179C7}" srcOrd="0" destOrd="0" parTransId="{6E3BC6F5-AB04-45B3-B176-9BD1DF847429}" sibTransId="{F7DB714F-0970-4A1D-AA32-8F2FCF7F4C06}"/>
    <dgm:cxn modelId="{B9227B67-9E01-469D-AFE3-E5F10C8C0F66}" type="presOf" srcId="{818935BA-6305-4268-A167-179E13474854}" destId="{E5A1C1DB-0FBA-4555-97AD-AB1758D58042}" srcOrd="0" destOrd="0" presId="urn:microsoft.com/office/officeart/2005/8/layout/chevron2"/>
    <dgm:cxn modelId="{DE36AA49-E5A4-4B4D-835E-BB818BEF5055}" type="presOf" srcId="{8D2C9A78-09F2-4D95-824A-108E1D446217}" destId="{2544D096-1754-4719-8701-6AA7A395AE52}" srcOrd="0" destOrd="1" presId="urn:microsoft.com/office/officeart/2005/8/layout/chevron2"/>
    <dgm:cxn modelId="{DDD7F86F-F1B9-4A7D-AB3D-79AEEB347827}" type="presOf" srcId="{A232F8B8-A2B6-4278-9932-F4E6ACB18DAC}" destId="{F5F65965-E22F-4DCA-A404-C62901E2A237}" srcOrd="0" destOrd="1" presId="urn:microsoft.com/office/officeart/2005/8/layout/chevron2"/>
    <dgm:cxn modelId="{94940672-AC29-4997-BF12-3DA335B725D1}" srcId="{059A8B10-222F-44BD-A09B-7EE08D0C1D72}" destId="{818935BA-6305-4268-A167-179E13474854}" srcOrd="0" destOrd="0" parTransId="{D658ACED-D290-490E-82F0-33508CCAB9F8}" sibTransId="{3D613B96-366B-4650-B7FF-5229C7378839}"/>
    <dgm:cxn modelId="{0993907B-5343-4BF4-B130-548B736E1FBC}" type="presOf" srcId="{6A967938-0C10-4DE5-B2CC-738885272170}" destId="{26C733FB-7B14-4857-834F-8E0487806B61}" srcOrd="0" destOrd="0" presId="urn:microsoft.com/office/officeart/2005/8/layout/chevron2"/>
    <dgm:cxn modelId="{E5E4637F-F820-4483-B864-6ABC7C3C720A}" srcId="{CF02BAFA-B428-4ADA-9E06-95758FE1D22F}" destId="{6595F6D6-CDAB-40B0-AE78-67E35DE3BC2D}" srcOrd="0" destOrd="0" parTransId="{8B7317F5-B81A-4338-B75E-9CFA828760F7}" sibTransId="{B577B29A-FC88-4DB2-96AD-B8244792B0DB}"/>
    <dgm:cxn modelId="{13318F83-5DC7-4CF2-B5B4-79078A9CA634}" srcId="{6A967938-0C10-4DE5-B2CC-738885272170}" destId="{0D6CB030-A750-4361-BC4C-9D5A8D8C7AD4}" srcOrd="2" destOrd="0" parTransId="{20E075E0-BBF4-48D4-AA12-FD98A92197C7}" sibTransId="{7924839A-FB4A-4EBB-B38A-AA5875720B14}"/>
    <dgm:cxn modelId="{8C364089-947A-4137-A1BD-E32D93E85DE9}" srcId="{059A8B10-222F-44BD-A09B-7EE08D0C1D72}" destId="{CF02BAFA-B428-4ADA-9E06-95758FE1D22F}" srcOrd="2" destOrd="0" parTransId="{B1A2DB81-2620-4E6C-8E7E-41916D958C56}" sibTransId="{FEE0EF0C-F673-4B4E-AB52-A33918A87DB7}"/>
    <dgm:cxn modelId="{A1080590-DA8F-41FE-BF2E-8EF563EC70BC}" type="presOf" srcId="{6595F6D6-CDAB-40B0-AE78-67E35DE3BC2D}" destId="{F5F65965-E22F-4DCA-A404-C62901E2A237}" srcOrd="0" destOrd="0" presId="urn:microsoft.com/office/officeart/2005/8/layout/chevron2"/>
    <dgm:cxn modelId="{7F6B3994-C118-47EF-A8AE-8FCDD4105F55}" type="presOf" srcId="{B63BD10C-DF7D-4D67-AF7A-F5876060C6E0}" destId="{5DE325DF-FA38-40CC-B7A8-9EB5A975AAB2}" srcOrd="0" destOrd="1" presId="urn:microsoft.com/office/officeart/2005/8/layout/chevron2"/>
    <dgm:cxn modelId="{1618F897-6ABB-433E-994F-97090DAE3F1D}" srcId="{818935BA-6305-4268-A167-179E13474854}" destId="{7FF05D01-57C5-4453-B253-D4A3D9001C57}" srcOrd="0" destOrd="0" parTransId="{5DF39756-D9D1-4EB1-AB24-21701560284E}" sibTransId="{C7D0CC25-2462-4C0F-BE67-30F06B0D2912}"/>
    <dgm:cxn modelId="{B68E0D9F-7A27-4DC5-ADAC-50BCD9BFB386}" type="presOf" srcId="{0D6CB030-A750-4361-BC4C-9D5A8D8C7AD4}" destId="{5DE325DF-FA38-40CC-B7A8-9EB5A975AAB2}" srcOrd="0" destOrd="2" presId="urn:microsoft.com/office/officeart/2005/8/layout/chevron2"/>
    <dgm:cxn modelId="{835DDDC4-5AFC-479C-B9AA-D6FB8000E6A6}" srcId="{059A8B10-222F-44BD-A09B-7EE08D0C1D72}" destId="{6A967938-0C10-4DE5-B2CC-738885272170}" srcOrd="1" destOrd="0" parTransId="{578A94B7-2ED4-4A01-B474-194FDD73C937}" sibTransId="{C9D53FD7-0193-476A-926B-02AC9E1F14C3}"/>
    <dgm:cxn modelId="{57DC0DC9-F37D-4F10-8785-8BB445E2E10B}" type="presOf" srcId="{CF02BAFA-B428-4ADA-9E06-95758FE1D22F}" destId="{7B380FEC-AD9E-4E9F-9E3D-23451C183C49}" srcOrd="0" destOrd="0" presId="urn:microsoft.com/office/officeart/2005/8/layout/chevron2"/>
    <dgm:cxn modelId="{8EFC7EEA-5F23-4C61-9537-75C812545953}" type="presOf" srcId="{7FF05D01-57C5-4453-B253-D4A3D9001C57}" destId="{2544D096-1754-4719-8701-6AA7A395AE52}" srcOrd="0" destOrd="0" presId="urn:microsoft.com/office/officeart/2005/8/layout/chevron2"/>
    <dgm:cxn modelId="{D600265E-CEAB-4577-A3F0-42A47254DBA3}" type="presParOf" srcId="{629A7AD1-C5AC-4614-BCAE-E59A3C3DF7E5}" destId="{48B71D23-3B44-4023-8DE0-B3BADAA46199}" srcOrd="0" destOrd="0" presId="urn:microsoft.com/office/officeart/2005/8/layout/chevron2"/>
    <dgm:cxn modelId="{5E7A6F02-5093-4435-9A1D-9784DFD45772}" type="presParOf" srcId="{48B71D23-3B44-4023-8DE0-B3BADAA46199}" destId="{E5A1C1DB-0FBA-4555-97AD-AB1758D58042}" srcOrd="0" destOrd="0" presId="urn:microsoft.com/office/officeart/2005/8/layout/chevron2"/>
    <dgm:cxn modelId="{37D949A3-6E19-46E8-A168-01C363DD0896}" type="presParOf" srcId="{48B71D23-3B44-4023-8DE0-B3BADAA46199}" destId="{2544D096-1754-4719-8701-6AA7A395AE52}" srcOrd="1" destOrd="0" presId="urn:microsoft.com/office/officeart/2005/8/layout/chevron2"/>
    <dgm:cxn modelId="{30946205-F516-4F52-9EBF-B5FB8006DD20}" type="presParOf" srcId="{629A7AD1-C5AC-4614-BCAE-E59A3C3DF7E5}" destId="{187E366A-64A6-4507-9267-4A12B217DC17}" srcOrd="1" destOrd="0" presId="urn:microsoft.com/office/officeart/2005/8/layout/chevron2"/>
    <dgm:cxn modelId="{312AC910-CE6B-4B13-989F-9DDF5FAD4C75}" type="presParOf" srcId="{629A7AD1-C5AC-4614-BCAE-E59A3C3DF7E5}" destId="{4951B698-0889-4E92-80FF-47B6BB913890}" srcOrd="2" destOrd="0" presId="urn:microsoft.com/office/officeart/2005/8/layout/chevron2"/>
    <dgm:cxn modelId="{B407632D-3F23-4040-8265-A0A9490E5A4E}" type="presParOf" srcId="{4951B698-0889-4E92-80FF-47B6BB913890}" destId="{26C733FB-7B14-4857-834F-8E0487806B61}" srcOrd="0" destOrd="0" presId="urn:microsoft.com/office/officeart/2005/8/layout/chevron2"/>
    <dgm:cxn modelId="{7FB050EA-1F51-4E2C-95AE-395840B2E5A0}" type="presParOf" srcId="{4951B698-0889-4E92-80FF-47B6BB913890}" destId="{5DE325DF-FA38-40CC-B7A8-9EB5A975AAB2}" srcOrd="1" destOrd="0" presId="urn:microsoft.com/office/officeart/2005/8/layout/chevron2"/>
    <dgm:cxn modelId="{1C91FA16-6F72-479E-8219-CCEB2BAF47F9}" type="presParOf" srcId="{629A7AD1-C5AC-4614-BCAE-E59A3C3DF7E5}" destId="{6153212D-B63A-48ED-B573-7CCA105269FC}" srcOrd="3" destOrd="0" presId="urn:microsoft.com/office/officeart/2005/8/layout/chevron2"/>
    <dgm:cxn modelId="{AAF309AE-C980-4074-B38A-E2F106D3D851}" type="presParOf" srcId="{629A7AD1-C5AC-4614-BCAE-E59A3C3DF7E5}" destId="{0ABDEBB2-A777-44EA-9F33-D110CDB95934}" srcOrd="4" destOrd="0" presId="urn:microsoft.com/office/officeart/2005/8/layout/chevron2"/>
    <dgm:cxn modelId="{23FA0B8A-C002-40BD-ABDC-F40831367D52}" type="presParOf" srcId="{0ABDEBB2-A777-44EA-9F33-D110CDB95934}" destId="{7B380FEC-AD9E-4E9F-9E3D-23451C183C49}" srcOrd="0" destOrd="0" presId="urn:microsoft.com/office/officeart/2005/8/layout/chevron2"/>
    <dgm:cxn modelId="{CAC34521-059F-4C18-9FA1-E57099FE5DB4}" type="presParOf" srcId="{0ABDEBB2-A777-44EA-9F33-D110CDB95934}" destId="{F5F65965-E22F-4DCA-A404-C62901E2A237}"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Giới thiệu</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Tập lệnh AT vs Module SIM800</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latin typeface="Times New Roman" panose="02020603050405020304" pitchFamily="18" charset="0"/>
              <a:cs typeface="Times New Roman" panose="02020603050405020304" pitchFamily="18" charset="0"/>
            </a:rPr>
            <a:t>Demo thực hiện</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1C1DB-0FBA-4555-97AD-AB1758D58042}">
      <dsp:nvSpPr>
        <dsp:cNvPr id="0" name=""/>
        <dsp:cNvSpPr/>
      </dsp:nvSpPr>
      <dsp:spPr>
        <a:xfrm rot="5400000">
          <a:off x="-210654" y="212525"/>
          <a:ext cx="1404363" cy="983054"/>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Định nghĩa</a:t>
          </a:r>
        </a:p>
      </dsp:txBody>
      <dsp:txXfrm rot="-5400000">
        <a:off x="1" y="493397"/>
        <a:ext cx="983054" cy="421309"/>
      </dsp:txXfrm>
    </dsp:sp>
    <dsp:sp modelId="{2544D096-1754-4719-8701-6AA7A395AE52}">
      <dsp:nvSpPr>
        <dsp:cNvPr id="0" name=""/>
        <dsp:cNvSpPr/>
      </dsp:nvSpPr>
      <dsp:spPr>
        <a:xfrm rot="5400000">
          <a:off x="3396058" y="-2411132"/>
          <a:ext cx="913316" cy="573932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những lệnh dùng để giao tiếp với các thiếu bị modem</a:t>
          </a:r>
          <a:endParaRPr lang="en-US" sz="1800" kern="1200"/>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viết tắt của ATtention</a:t>
          </a:r>
        </a:p>
      </dsp:txBody>
      <dsp:txXfrm rot="-5400000">
        <a:off x="983055" y="46455"/>
        <a:ext cx="5694739" cy="824148"/>
      </dsp:txXfrm>
    </dsp:sp>
    <dsp:sp modelId="{26C733FB-7B14-4857-834F-8E0487806B61}">
      <dsp:nvSpPr>
        <dsp:cNvPr id="0" name=""/>
        <dsp:cNvSpPr/>
      </dsp:nvSpPr>
      <dsp:spPr>
        <a:xfrm rot="5400000">
          <a:off x="-210654" y="1420125"/>
          <a:ext cx="1404363" cy="983054"/>
        </a:xfrm>
        <a:prstGeom prst="chevron">
          <a:avLst/>
        </a:prstGeom>
        <a:gradFill rotWithShape="0">
          <a:gsLst>
            <a:gs pos="0">
              <a:schemeClr val="accent5">
                <a:hueOff val="1178392"/>
                <a:satOff val="-5635"/>
                <a:lumOff val="6177"/>
                <a:alphaOff val="0"/>
                <a:shade val="85000"/>
                <a:satMod val="130000"/>
              </a:schemeClr>
            </a:gs>
            <a:gs pos="34000">
              <a:schemeClr val="accent5">
                <a:hueOff val="1178392"/>
                <a:satOff val="-5635"/>
                <a:lumOff val="6177"/>
                <a:alphaOff val="0"/>
                <a:shade val="87000"/>
                <a:satMod val="125000"/>
              </a:schemeClr>
            </a:gs>
            <a:gs pos="70000">
              <a:schemeClr val="accent5">
                <a:hueOff val="1178392"/>
                <a:satOff val="-5635"/>
                <a:lumOff val="6177"/>
                <a:alphaOff val="0"/>
                <a:tint val="100000"/>
                <a:shade val="90000"/>
                <a:satMod val="130000"/>
              </a:schemeClr>
            </a:gs>
            <a:gs pos="100000">
              <a:schemeClr val="accent5">
                <a:hueOff val="1178392"/>
                <a:satOff val="-5635"/>
                <a:lumOff val="6177"/>
                <a:alphaOff val="0"/>
                <a:tint val="100000"/>
                <a:shade val="100000"/>
                <a:satMod val="110000"/>
              </a:schemeClr>
            </a:gs>
          </a:gsLst>
          <a:path path="circle">
            <a:fillToRect l="100000" t="100000" r="100000" b="100000"/>
          </a:path>
        </a:gradFill>
        <a:ln w="12700" cap="flat" cmpd="sng" algn="ctr">
          <a:solidFill>
            <a:schemeClr val="accent5">
              <a:hueOff val="1178392"/>
              <a:satOff val="-5635"/>
              <a:lumOff val="617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Modem devices</a:t>
          </a:r>
        </a:p>
      </dsp:txBody>
      <dsp:txXfrm rot="-5400000">
        <a:off x="1" y="1700997"/>
        <a:ext cx="983054" cy="421309"/>
      </dsp:txXfrm>
    </dsp:sp>
    <dsp:sp modelId="{5DE325DF-FA38-40CC-B7A8-9EB5A975AAB2}">
      <dsp:nvSpPr>
        <dsp:cNvPr id="0" name=""/>
        <dsp:cNvSpPr/>
      </dsp:nvSpPr>
      <dsp:spPr>
        <a:xfrm rot="5400000">
          <a:off x="3396298" y="-1203772"/>
          <a:ext cx="912836" cy="5739323"/>
        </a:xfrm>
        <a:prstGeom prst="round2SameRect">
          <a:avLst/>
        </a:prstGeom>
        <a:solidFill>
          <a:schemeClr val="lt1">
            <a:alpha val="90000"/>
            <a:hueOff val="0"/>
            <a:satOff val="0"/>
            <a:lumOff val="0"/>
            <a:alphaOff val="0"/>
          </a:schemeClr>
        </a:solidFill>
        <a:ln w="12700" cap="flat" cmpd="sng" algn="ctr">
          <a:solidFill>
            <a:schemeClr val="accent5">
              <a:hueOff val="1178392"/>
              <a:satOff val="-5635"/>
              <a:lumOff val="6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Dial-Modem ( VD: USR5686)</a:t>
          </a:r>
        </a:p>
        <a:p>
          <a:pPr marL="171450" lvl="1" indent="-171450" algn="l" defTabSz="800100">
            <a:lnSpc>
              <a:spcPct val="90000"/>
            </a:lnSpc>
            <a:spcBef>
              <a:spcPct val="0"/>
            </a:spcBef>
            <a:spcAft>
              <a:spcPct val="15000"/>
            </a:spcAft>
            <a:buChar char="•"/>
          </a:pPr>
          <a:r>
            <a:rPr lang="en-US" sz="1800" kern="1200"/>
            <a:t>Cellular-Modem (VD: SIM800, SIM 900 của SIMCOM)</a:t>
          </a:r>
        </a:p>
        <a:p>
          <a:pPr marL="171450" lvl="1" indent="-171450" algn="l" defTabSz="800100">
            <a:lnSpc>
              <a:spcPct val="90000"/>
            </a:lnSpc>
            <a:spcBef>
              <a:spcPct val="0"/>
            </a:spcBef>
            <a:spcAft>
              <a:spcPct val="15000"/>
            </a:spcAft>
            <a:buChar char="•"/>
          </a:pPr>
          <a:r>
            <a:rPr lang="en-US" sz="1800" kern="1200"/>
            <a:t>Cellular-Phone (VD: Samsung galaxy,..)</a:t>
          </a:r>
        </a:p>
      </dsp:txBody>
      <dsp:txXfrm rot="-5400000">
        <a:off x="983055" y="1254032"/>
        <a:ext cx="5694762" cy="823714"/>
      </dsp:txXfrm>
    </dsp:sp>
    <dsp:sp modelId="{7B380FEC-AD9E-4E9F-9E3D-23451C183C49}">
      <dsp:nvSpPr>
        <dsp:cNvPr id="0" name=""/>
        <dsp:cNvSpPr/>
      </dsp:nvSpPr>
      <dsp:spPr>
        <a:xfrm rot="5400000">
          <a:off x="-210654" y="2627724"/>
          <a:ext cx="1404363" cy="983054"/>
        </a:xfrm>
        <a:prstGeom prst="chevron">
          <a:avLst/>
        </a:prstGeom>
        <a:gradFill rotWithShape="0">
          <a:gsLst>
            <a:gs pos="0">
              <a:schemeClr val="accent5">
                <a:hueOff val="2356783"/>
                <a:satOff val="-11270"/>
                <a:lumOff val="12353"/>
                <a:alphaOff val="0"/>
                <a:shade val="85000"/>
                <a:satMod val="130000"/>
              </a:schemeClr>
            </a:gs>
            <a:gs pos="34000">
              <a:schemeClr val="accent5">
                <a:hueOff val="2356783"/>
                <a:satOff val="-11270"/>
                <a:lumOff val="12353"/>
                <a:alphaOff val="0"/>
                <a:shade val="87000"/>
                <a:satMod val="125000"/>
              </a:schemeClr>
            </a:gs>
            <a:gs pos="70000">
              <a:schemeClr val="accent5">
                <a:hueOff val="2356783"/>
                <a:satOff val="-11270"/>
                <a:lumOff val="12353"/>
                <a:alphaOff val="0"/>
                <a:tint val="100000"/>
                <a:shade val="90000"/>
                <a:satMod val="130000"/>
              </a:schemeClr>
            </a:gs>
            <a:gs pos="100000">
              <a:schemeClr val="accent5">
                <a:hueOff val="2356783"/>
                <a:satOff val="-11270"/>
                <a:lumOff val="12353"/>
                <a:alphaOff val="0"/>
                <a:tint val="100000"/>
                <a:shade val="100000"/>
                <a:satMod val="110000"/>
              </a:schemeClr>
            </a:gs>
          </a:gsLst>
          <a:path path="circle">
            <a:fillToRect l="100000" t="100000" r="100000" b="100000"/>
          </a:path>
        </a:gradFill>
        <a:ln w="12700" cap="flat" cmpd="sng" algn="ctr">
          <a:solidFill>
            <a:schemeClr val="accent5">
              <a:hueOff val="2356783"/>
              <a:satOff val="-11270"/>
              <a:lumOff val="1235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Mục đích</a:t>
          </a:r>
        </a:p>
      </dsp:txBody>
      <dsp:txXfrm rot="-5400000">
        <a:off x="1" y="2908596"/>
        <a:ext cx="983054" cy="421309"/>
      </dsp:txXfrm>
    </dsp:sp>
    <dsp:sp modelId="{F5F65965-E22F-4DCA-A404-C62901E2A237}">
      <dsp:nvSpPr>
        <dsp:cNvPr id="0" name=""/>
        <dsp:cNvSpPr/>
      </dsp:nvSpPr>
      <dsp:spPr>
        <a:xfrm rot="5400000">
          <a:off x="3396298" y="3826"/>
          <a:ext cx="912836" cy="5739323"/>
        </a:xfrm>
        <a:prstGeom prst="round2SameRect">
          <a:avLst/>
        </a:prstGeom>
        <a:solidFill>
          <a:schemeClr val="lt1">
            <a:alpha val="90000"/>
            <a:hueOff val="0"/>
            <a:satOff val="0"/>
            <a:lumOff val="0"/>
            <a:alphaOff val="0"/>
          </a:schemeClr>
        </a:solidFill>
        <a:ln w="12700" cap="flat" cmpd="sng" algn="ctr">
          <a:solidFill>
            <a:schemeClr val="accent5">
              <a:hueOff val="2356783"/>
              <a:satOff val="-11270"/>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Lấy thông tin mode, gửi nhận dữ liệu.</a:t>
          </a:r>
        </a:p>
        <a:p>
          <a:pPr marL="171450" lvl="1" indent="-171450" algn="l" defTabSz="800100">
            <a:lnSpc>
              <a:spcPct val="90000"/>
            </a:lnSpc>
            <a:spcBef>
              <a:spcPct val="0"/>
            </a:spcBef>
            <a:spcAft>
              <a:spcPct val="15000"/>
            </a:spcAft>
            <a:buChar char="•"/>
          </a:pPr>
          <a:r>
            <a:rPr lang="en-US" sz="1800" kern="1200"/>
            <a:t>Chất lượng sóng, danh bạ, HTTP, TCP/IP, SMS, Voice Call,..</a:t>
          </a:r>
        </a:p>
      </dsp:txBody>
      <dsp:txXfrm rot="-5400000">
        <a:off x="983055" y="2461631"/>
        <a:ext cx="5694762" cy="8237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 trước khi có cáp quang chúng ta sử dụng một modem dial-up để kết nối với Internet “tốc độ chậm” thông qua đường dây điện thoại bàn.</a:t>
            </a:r>
            <a:r>
              <a:rPr lang="en-US"/>
              <a:t>, Dial- Modem là loại modem cũ sử dụng đường truyền qua dây, hiện nay đã không còn phổ biến.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Cellular-Modem</a:t>
            </a:r>
          </a:p>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125383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3537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192584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069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6481543" y="1852163"/>
            <a:ext cx="5326012" cy="1461025"/>
          </a:xfrm>
        </p:spPr>
        <p:txBody>
          <a:bodyPr>
            <a:normAutofit/>
          </a:bodyPr>
          <a:lstStyle/>
          <a:p>
            <a:r>
              <a:rPr lang="en-US" sz="6200"/>
              <a:t>TẬP LỆNH AT </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pic>
        <p:nvPicPr>
          <p:cNvPr id="4" name="Picture 3" descr="A picture containing text, sign, vector graphics&#10;&#10;Description automatically generated">
            <a:extLst>
              <a:ext uri="{FF2B5EF4-FFF2-40B4-BE49-F238E27FC236}">
                <a16:creationId xmlns:a16="http://schemas.microsoft.com/office/drawing/2014/main" id="{7460735B-CDC4-487C-B20D-A771062E4B56}"/>
              </a:ext>
            </a:extLst>
          </p:cNvPr>
          <p:cNvPicPr>
            <a:picLocks noChangeAspect="1"/>
          </p:cNvPicPr>
          <p:nvPr/>
        </p:nvPicPr>
        <p:blipFill rotWithShape="1">
          <a:blip r:embed="rId2">
            <a:extLst>
              <a:ext uri="{28A0092B-C50C-407E-A947-70E740481C1C}">
                <a14:useLocalDpi xmlns:a14="http://schemas.microsoft.com/office/drawing/2010/main" val="0"/>
              </a:ext>
            </a:extLst>
          </a:blip>
          <a:srcRect t="10731" r="2" b="2"/>
          <a:stretch/>
        </p:blipFill>
        <p:spPr>
          <a:xfrm>
            <a:off x="633999" y="729228"/>
            <a:ext cx="5462001" cy="4875862"/>
          </a:xfrm>
          <a:prstGeom prst="rect">
            <a:avLst/>
          </a:prstGeom>
        </p:spPr>
      </p:pic>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3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150064972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pic>
        <p:nvPicPr>
          <p:cNvPr id="10" name="Picture 9" descr="A picture containing text, sign, vector graphics&#10;&#10;Description automatically generated">
            <a:extLst>
              <a:ext uri="{FF2B5EF4-FFF2-40B4-BE49-F238E27FC236}">
                <a16:creationId xmlns:a16="http://schemas.microsoft.com/office/drawing/2014/main" id="{A3AFB8EB-FF52-4770-B9E8-E14DBB7D0526}"/>
              </a:ext>
            </a:extLst>
          </p:cNvPr>
          <p:cNvPicPr>
            <a:picLocks noChangeAspect="1"/>
          </p:cNvPicPr>
          <p:nvPr/>
        </p:nvPicPr>
        <p:blipFill rotWithShape="1">
          <a:blip r:embed="rId7">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717629" y="533448"/>
            <a:ext cx="6133514" cy="1176437"/>
          </a:xfrm>
        </p:spPr>
        <p:txBody>
          <a:bodyPr/>
          <a:lstStyle/>
          <a:p>
            <a:r>
              <a:rPr lang="en-US">
                <a:latin typeface="Times New Roman" panose="02020603050405020304" pitchFamily="18" charset="0"/>
                <a:cs typeface="Times New Roman" panose="02020603050405020304" pitchFamily="18" charset="0"/>
              </a:rPr>
              <a:t>Giới thiệu về lệnh AT</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742779" y="2930192"/>
            <a:ext cx="1739164" cy="214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Tập lệnh AT là gì?</a:t>
            </a:r>
          </a:p>
        </p:txBody>
      </p:sp>
      <p:graphicFrame>
        <p:nvGraphicFramePr>
          <p:cNvPr id="8" name="Diagram 7">
            <a:extLst>
              <a:ext uri="{FF2B5EF4-FFF2-40B4-BE49-F238E27FC236}">
                <a16:creationId xmlns:a16="http://schemas.microsoft.com/office/drawing/2014/main" id="{598FCF40-058E-482B-93A8-FCBE7D0435EB}"/>
              </a:ext>
            </a:extLst>
          </p:cNvPr>
          <p:cNvGraphicFramePr/>
          <p:nvPr>
            <p:extLst>
              <p:ext uri="{D42A27DB-BD31-4B8C-83A1-F6EECF244321}">
                <p14:modId xmlns:p14="http://schemas.microsoft.com/office/powerpoint/2010/main" val="230557192"/>
              </p:ext>
            </p:extLst>
          </p:nvPr>
        </p:nvGraphicFramePr>
        <p:xfrm>
          <a:off x="3248083" y="2113037"/>
          <a:ext cx="6722378" cy="38233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3450159"/>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a:t>
            </a:r>
          </a:p>
        </p:txBody>
      </p:sp>
      <p:sp>
        <p:nvSpPr>
          <p:cNvPr id="13" name="Rectangle: Rounded Corners 12">
            <a:extLst>
              <a:ext uri="{FF2B5EF4-FFF2-40B4-BE49-F238E27FC236}">
                <a16:creationId xmlns:a16="http://schemas.microsoft.com/office/drawing/2014/main" id="{564A533E-6535-4E53-BDF1-13AFF1BAFAE1}"/>
              </a:ext>
            </a:extLst>
          </p:cNvPr>
          <p:cNvSpPr/>
          <p:nvPr/>
        </p:nvSpPr>
        <p:spPr>
          <a:xfrm>
            <a:off x="4014133" y="3785246"/>
            <a:ext cx="1900990" cy="594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AT Command Manual</a:t>
            </a:r>
          </a:p>
        </p:txBody>
      </p:sp>
      <p:pic>
        <p:nvPicPr>
          <p:cNvPr id="14" name="Picture 13">
            <a:extLst>
              <a:ext uri="{FF2B5EF4-FFF2-40B4-BE49-F238E27FC236}">
                <a16:creationId xmlns:a16="http://schemas.microsoft.com/office/drawing/2014/main" id="{D06B0DDC-0774-46C8-BDCE-10D718EA4D5A}"/>
              </a:ext>
            </a:extLst>
          </p:cNvPr>
          <p:cNvPicPr>
            <a:picLocks noChangeAspect="1"/>
          </p:cNvPicPr>
          <p:nvPr/>
        </p:nvPicPr>
        <p:blipFill>
          <a:blip r:embed="rId4"/>
          <a:stretch>
            <a:fillRect/>
          </a:stretch>
        </p:blipFill>
        <p:spPr>
          <a:xfrm>
            <a:off x="7634232" y="2396864"/>
            <a:ext cx="2262743" cy="3247184"/>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144B5891-DD3F-4AEE-A916-E3D57302518D}"/>
              </a:ext>
            </a:extLst>
          </p:cNvPr>
          <p:cNvCxnSpPr>
            <a:stCxn id="6" idx="3"/>
            <a:endCxn id="13" idx="1"/>
          </p:cNvCxnSpPr>
          <p:nvPr/>
        </p:nvCxnSpPr>
        <p:spPr>
          <a:xfrm flipV="1">
            <a:off x="2295025" y="4082383"/>
            <a:ext cx="1719108"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EA5957-10E7-4D4A-8FA3-EDAC7095A878}"/>
              </a:ext>
            </a:extLst>
          </p:cNvPr>
          <p:cNvSpPr txBox="1"/>
          <p:nvPr/>
        </p:nvSpPr>
        <p:spPr>
          <a:xfrm>
            <a:off x="2515174" y="3429000"/>
            <a:ext cx="1362221"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Truy cập Manual</a:t>
            </a:r>
          </a:p>
        </p:txBody>
      </p:sp>
      <p:cxnSp>
        <p:nvCxnSpPr>
          <p:cNvPr id="9" name="Straight Arrow Connector 8">
            <a:extLst>
              <a:ext uri="{FF2B5EF4-FFF2-40B4-BE49-F238E27FC236}">
                <a16:creationId xmlns:a16="http://schemas.microsoft.com/office/drawing/2014/main" id="{ED9A95A4-8E97-4821-BAEF-A3A9D7E12489}"/>
              </a:ext>
            </a:extLst>
          </p:cNvPr>
          <p:cNvCxnSpPr>
            <a:stCxn id="13" idx="3"/>
          </p:cNvCxnSpPr>
          <p:nvPr/>
        </p:nvCxnSpPr>
        <p:spPr>
          <a:xfrm flipV="1">
            <a:off x="5915123" y="4075331"/>
            <a:ext cx="1719109" cy="70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chung</a:t>
            </a:r>
          </a:p>
        </p:txBody>
      </p:sp>
      <p:sp>
        <p:nvSpPr>
          <p:cNvPr id="3" name="Rectangle 2">
            <a:extLst>
              <a:ext uri="{FF2B5EF4-FFF2-40B4-BE49-F238E27FC236}">
                <a16:creationId xmlns:a16="http://schemas.microsoft.com/office/drawing/2014/main" id="{0D4791AF-7211-4DA9-AB73-B7F97B0B5A0C}"/>
              </a:ext>
            </a:extLst>
          </p:cNvPr>
          <p:cNvSpPr/>
          <p:nvPr/>
        </p:nvSpPr>
        <p:spPr>
          <a:xfrm>
            <a:off x="3614057" y="2023963"/>
            <a:ext cx="6654982" cy="4401205"/>
          </a:xfrm>
          <a:prstGeom prst="rect">
            <a:avLst/>
          </a:prstGeom>
        </p:spPr>
        <p:txBody>
          <a:bodyPr wrap="square">
            <a:spAutoFit/>
          </a:bodyPr>
          <a:lstStyle/>
          <a:p>
            <a:pPr marL="285750" indent="-285750">
              <a:buFont typeface="Arial" panose="020B0604020202020204" pitchFamily="34" charset="0"/>
              <a:buChar char="•"/>
            </a:pPr>
            <a:r>
              <a:rPr lang="vi-VN" sz="2000" b="1">
                <a:latin typeface="+mj-lt"/>
              </a:rPr>
              <a:t>AT : Kiểm tra module có hoạt động không</a:t>
            </a:r>
          </a:p>
          <a:p>
            <a:r>
              <a:rPr lang="en-US" sz="2000" b="1">
                <a:latin typeface="+mj-lt"/>
              </a:rPr>
              <a:t>	</a:t>
            </a:r>
            <a:r>
              <a:rPr lang="vi-VN" sz="2000" i="1">
                <a:latin typeface="+mj-lt"/>
              </a:rPr>
              <a:t>Trả về: OK nếu hoạt động bình thường, báo lỗi hoặc </a:t>
            </a:r>
            <a:r>
              <a:rPr lang="en-US" sz="2000" i="1">
                <a:latin typeface="+mj-lt"/>
              </a:rPr>
              <a:t>	</a:t>
            </a:r>
            <a:r>
              <a:rPr lang="vi-VN" sz="2000" i="1">
                <a:latin typeface="+mj-lt"/>
              </a:rPr>
              <a:t>không trả về nếu có lỗi xảy ra</a:t>
            </a:r>
          </a:p>
          <a:p>
            <a:pPr marL="285750" indent="-285750">
              <a:buFont typeface="Arial" panose="020B0604020202020204" pitchFamily="34" charset="0"/>
              <a:buChar char="•"/>
            </a:pPr>
            <a:r>
              <a:rPr lang="vi-VN" sz="2000" b="1">
                <a:latin typeface="+mj-lt"/>
              </a:rPr>
              <a:t>ATEx : Bật (x=1) hoặc tắt (x=0) chế độ phản hồi lệnh vừa gửi (nên tắt đi)</a:t>
            </a:r>
          </a:p>
          <a:p>
            <a:pPr marL="285750" indent="-285750">
              <a:buFont typeface="Arial" panose="020B0604020202020204" pitchFamily="34" charset="0"/>
              <a:buChar char="•"/>
            </a:pPr>
            <a:r>
              <a:rPr lang="vi-VN" sz="2000" b="1">
                <a:latin typeface="+mj-lt"/>
              </a:rPr>
              <a:t>AT+CPIN? : Kiểm tra Simcard</a:t>
            </a:r>
          </a:p>
          <a:p>
            <a:r>
              <a:rPr lang="en-US" sz="2000" b="1">
                <a:latin typeface="+mj-lt"/>
              </a:rPr>
              <a:t>	</a:t>
            </a:r>
            <a:r>
              <a:rPr lang="vi-VN" sz="2000" i="1">
                <a:latin typeface="+mj-lt"/>
              </a:rPr>
              <a:t>Trả về: +CPIN: READY OK (nếu tìm thấy simcard)</a:t>
            </a:r>
          </a:p>
          <a:p>
            <a:pPr marL="285750" indent="-285750">
              <a:buFont typeface="Arial" panose="020B0604020202020204" pitchFamily="34" charset="0"/>
              <a:buChar char="•"/>
            </a:pPr>
            <a:r>
              <a:rPr lang="vi-VN" sz="2000" b="1">
                <a:latin typeface="+mj-lt"/>
              </a:rPr>
              <a:t>AT+CSQ : Kiểm tra chất lượng sóng</a:t>
            </a:r>
          </a:p>
          <a:p>
            <a:r>
              <a:rPr lang="en-US" sz="2000" b="1">
                <a:latin typeface="+mj-lt"/>
              </a:rPr>
              <a:t>	</a:t>
            </a:r>
            <a:r>
              <a:rPr lang="vi-VN" sz="2000" i="1">
                <a:latin typeface="+mj-lt"/>
              </a:rPr>
              <a:t>Trả về: +CSQ: xx,0 OK (xx là chất lượng sóng, tối đa là 31)</a:t>
            </a:r>
          </a:p>
          <a:p>
            <a:pPr marL="285750" indent="-285750">
              <a:buFont typeface="Arial" panose="020B0604020202020204" pitchFamily="34" charset="0"/>
              <a:buChar char="•"/>
            </a:pPr>
            <a:r>
              <a:rPr lang="vi-VN" sz="2000" b="1">
                <a:latin typeface="+mj-lt"/>
              </a:rPr>
              <a:t>AT+COPS? : Kiểm tra tên nhà mạng</a:t>
            </a:r>
          </a:p>
          <a:p>
            <a:r>
              <a:rPr lang="en-US" sz="2000" b="1">
                <a:latin typeface="+mj-lt"/>
              </a:rPr>
              <a:t>	</a:t>
            </a:r>
            <a:r>
              <a:rPr lang="vi-VN" sz="2000" i="1">
                <a:latin typeface="+mj-lt"/>
              </a:rPr>
              <a:t>Trả về: +COPS: 0,0,”Viettel Mobile” OK (nhận dạng </a:t>
            </a:r>
            <a:r>
              <a:rPr lang="vi-VN" sz="2000" b="1">
                <a:latin typeface="+mj-lt"/>
              </a:rPr>
              <a:t>được nhà mạng là Viettel Mobile)</a:t>
            </a:r>
          </a:p>
          <a:p>
            <a:r>
              <a:rPr lang="en-US" sz="2000" b="1">
                <a:latin typeface="+mj-lt"/>
              </a:rPr>
              <a:t>	</a:t>
            </a:r>
            <a:r>
              <a:rPr lang="vi-VN" sz="2000" i="1">
                <a:latin typeface="+mj-lt"/>
              </a:rPr>
              <a:t>Trả về: +COPS: 0 (không thấy nhà mạng)</a:t>
            </a:r>
            <a:endParaRPr lang="vi-VN" sz="2000" i="1">
              <a:effectLst/>
              <a:latin typeface="+mj-lt"/>
            </a:endParaRPr>
          </a:p>
        </p:txBody>
      </p:sp>
    </p:spTree>
    <p:extLst>
      <p:ext uri="{BB962C8B-B14F-4D97-AF65-F5344CB8AC3E}">
        <p14:creationId xmlns:p14="http://schemas.microsoft.com/office/powerpoint/2010/main" val="11099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gọi điện</a:t>
            </a:r>
          </a:p>
        </p:txBody>
      </p:sp>
      <p:sp>
        <p:nvSpPr>
          <p:cNvPr id="3" name="Rectangle 2">
            <a:extLst>
              <a:ext uri="{FF2B5EF4-FFF2-40B4-BE49-F238E27FC236}">
                <a16:creationId xmlns:a16="http://schemas.microsoft.com/office/drawing/2014/main" id="{0D4791AF-7211-4DA9-AB73-B7F97B0B5A0C}"/>
              </a:ext>
            </a:extLst>
          </p:cNvPr>
          <p:cNvSpPr/>
          <p:nvPr/>
        </p:nvSpPr>
        <p:spPr>
          <a:xfrm>
            <a:off x="3483428" y="2459502"/>
            <a:ext cx="6654982" cy="1938992"/>
          </a:xfrm>
          <a:prstGeom prst="rect">
            <a:avLst/>
          </a:prstGeom>
        </p:spPr>
        <p:txBody>
          <a:bodyPr wrap="square">
            <a:spAutoFit/>
          </a:bodyPr>
          <a:lstStyle/>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ATD0123456789; : Gọi điện cho số điện thoại 0123456789</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ATA : Chấp nhận cuộc gọi đến</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ATH : Hủy cuộc gọi</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AT+CUSD=1 : Chuyển chế độ USD để tra số dư tài khoản</a:t>
            </a: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ATD*101#; : Kiểm tra tài khoản</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Trả về: +CUSD: 0, “Tai khoan goc cua quy khach la ….</a:t>
            </a:r>
          </a:p>
        </p:txBody>
      </p:sp>
    </p:spTree>
    <p:extLst>
      <p:ext uri="{BB962C8B-B14F-4D97-AF65-F5344CB8AC3E}">
        <p14:creationId xmlns:p14="http://schemas.microsoft.com/office/powerpoint/2010/main" val="37962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tin nhắn</a:t>
            </a:r>
          </a:p>
        </p:txBody>
      </p:sp>
      <p:sp>
        <p:nvSpPr>
          <p:cNvPr id="3" name="Rectangle 2">
            <a:extLst>
              <a:ext uri="{FF2B5EF4-FFF2-40B4-BE49-F238E27FC236}">
                <a16:creationId xmlns:a16="http://schemas.microsoft.com/office/drawing/2014/main" id="{0D4791AF-7211-4DA9-AB73-B7F97B0B5A0C}"/>
              </a:ext>
            </a:extLst>
          </p:cNvPr>
          <p:cNvSpPr/>
          <p:nvPr/>
        </p:nvSpPr>
        <p:spPr>
          <a:xfrm>
            <a:off x="2695766" y="2322285"/>
            <a:ext cx="8563430" cy="3477875"/>
          </a:xfrm>
          <a:prstGeom prst="rect">
            <a:avLst/>
          </a:prstGeom>
        </p:spPr>
        <p:txBody>
          <a:bodyPr wrap="square">
            <a:spAutoFit/>
          </a:bodyPr>
          <a:lstStyle/>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AT+CMGF=x : Cấu hình tin nhắn (x=0: DPU, x=1:dạng ký tự)</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AT+CNMI=2,x,0,0 : Chọn x=1 (chỉ báo vị trí lưu tin nhắn) hoặc x=2 (hiển thị ra ngay nội dung tin nhắn)</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Trả về: +CMTI: “SM”,3 (x=1)</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Trả về: +CMT: “+84938380171″,””,”17/07/30,14:48:09+28″</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noidungtinnhan</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AT+CMGR=x : Đọc tin nhắn tại vị trí lưu x</a:t>
            </a:r>
          </a:p>
          <a:p>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Trả về: nội dung tin nhắn</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AT+CMGD=x : Xóa tin nhắn được lưu ở vị trí x</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AT+CMGS=”sodienthoai” </a:t>
            </a:r>
            <a:r>
              <a:rPr lang="vi-VN" sz="2000">
                <a:latin typeface="Times New Roman" panose="02020603050405020304" pitchFamily="18" charset="0"/>
                <a:cs typeface="Times New Roman" panose="02020603050405020304" pitchFamily="18" charset="0"/>
              </a:rPr>
              <a:t>: Gửi tin nhắn cho sodienthoai, sau dòng lệnh này sẽ nhận được ‘&gt;’ (mã HEX là 0x3C), bây giờ có thể nhập vào nội dung tin nhắn, nhập tiếp 0x1A để gửi tin nhắn đi hoặc 0x1B để hủy gửi tin nhắn</a:t>
            </a: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41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
        <p:nvSpPr>
          <p:cNvPr id="19" name="TextBox 18">
            <a:extLst>
              <a:ext uri="{FF2B5EF4-FFF2-40B4-BE49-F238E27FC236}">
                <a16:creationId xmlns:a16="http://schemas.microsoft.com/office/drawing/2014/main" id="{B243C26A-1D7F-4C17-A0F3-9D2C62B76E18}"/>
              </a:ext>
            </a:extLst>
          </p:cNvPr>
          <p:cNvSpPr txBox="1"/>
          <p:nvPr/>
        </p:nvSpPr>
        <p:spPr>
          <a:xfrm>
            <a:off x="777966" y="1588156"/>
            <a:ext cx="3300548" cy="675401"/>
          </a:xfrm>
          <a:prstGeom prst="rect">
            <a:avLst/>
          </a:prstGeom>
          <a:solidFill>
            <a:schemeClr val="bg1"/>
          </a:solidFill>
        </p:spPr>
        <p:txBody>
          <a:bodyPr wrap="square" rtlCol="0">
            <a:spAutoFit/>
          </a:bodyPr>
          <a:lstStyle/>
          <a:p>
            <a:endParaRPr lang="en-US"/>
          </a:p>
        </p:txBody>
      </p:sp>
      <p:pic>
        <p:nvPicPr>
          <p:cNvPr id="21" name="Picture 20">
            <a:extLst>
              <a:ext uri="{FF2B5EF4-FFF2-40B4-BE49-F238E27FC236}">
                <a16:creationId xmlns:a16="http://schemas.microsoft.com/office/drawing/2014/main" id="{4493312B-8C90-4876-A7C2-7A6EA49B38F4}"/>
              </a:ext>
            </a:extLst>
          </p:cNvPr>
          <p:cNvPicPr>
            <a:picLocks noChangeAspect="1"/>
          </p:cNvPicPr>
          <p:nvPr/>
        </p:nvPicPr>
        <p:blipFill>
          <a:blip r:embed="rId4"/>
          <a:stretch>
            <a:fillRect/>
          </a:stretch>
        </p:blipFill>
        <p:spPr>
          <a:xfrm>
            <a:off x="1606475" y="3447420"/>
            <a:ext cx="733527" cy="866896"/>
          </a:xfrm>
          <a:prstGeom prst="rect">
            <a:avLst/>
          </a:prstGeom>
        </p:spPr>
      </p:pic>
      <p:sp>
        <p:nvSpPr>
          <p:cNvPr id="22" name="TextBox 21">
            <a:extLst>
              <a:ext uri="{FF2B5EF4-FFF2-40B4-BE49-F238E27FC236}">
                <a16:creationId xmlns:a16="http://schemas.microsoft.com/office/drawing/2014/main" id="{1B85B8B5-96EE-4856-B88C-60B062831FD3}"/>
              </a:ext>
            </a:extLst>
          </p:cNvPr>
          <p:cNvSpPr txBox="1"/>
          <p:nvPr/>
        </p:nvSpPr>
        <p:spPr>
          <a:xfrm>
            <a:off x="1254780" y="4356236"/>
            <a:ext cx="1436915"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Phần mềm Hercules trên PC</a:t>
            </a:r>
          </a:p>
        </p:txBody>
      </p:sp>
      <p:pic>
        <p:nvPicPr>
          <p:cNvPr id="23" name="Graphic 22" descr="Monitor">
            <a:extLst>
              <a:ext uri="{FF2B5EF4-FFF2-40B4-BE49-F238E27FC236}">
                <a16:creationId xmlns:a16="http://schemas.microsoft.com/office/drawing/2014/main" id="{8BD946A3-3259-45BF-827B-430FA6E01C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579713"/>
            <a:ext cx="3946474" cy="3946474"/>
          </a:xfrm>
          <a:prstGeom prst="rect">
            <a:avLst/>
          </a:prstGeom>
        </p:spPr>
      </p:pic>
      <p:sp>
        <p:nvSpPr>
          <p:cNvPr id="24" name="Arrow: Left-Right 23">
            <a:extLst>
              <a:ext uri="{FF2B5EF4-FFF2-40B4-BE49-F238E27FC236}">
                <a16:creationId xmlns:a16="http://schemas.microsoft.com/office/drawing/2014/main" id="{D7893FEB-794A-4856-8680-921DD4B2040F}"/>
              </a:ext>
            </a:extLst>
          </p:cNvPr>
          <p:cNvSpPr/>
          <p:nvPr/>
        </p:nvSpPr>
        <p:spPr>
          <a:xfrm>
            <a:off x="3773714" y="4560617"/>
            <a:ext cx="609600" cy="3289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18">
            <a:extLst>
              <a:ext uri="{FF2B5EF4-FFF2-40B4-BE49-F238E27FC236}">
                <a16:creationId xmlns:a16="http://schemas.microsoft.com/office/drawing/2014/main" id="{45CF7464-D649-4FB1-AC1D-1056BE436FCE}"/>
              </a:ext>
            </a:extLst>
          </p:cNvPr>
          <p:cNvGraphicFramePr>
            <a:graphicFrameLocks noGrp="1"/>
          </p:cNvGraphicFramePr>
          <p:nvPr>
            <p:extLst>
              <p:ext uri="{D42A27DB-BD31-4B8C-83A1-F6EECF244321}">
                <p14:modId xmlns:p14="http://schemas.microsoft.com/office/powerpoint/2010/main" val="3286610286"/>
              </p:ext>
            </p:extLst>
          </p:nvPr>
        </p:nvGraphicFramePr>
        <p:xfrm>
          <a:off x="367031" y="286603"/>
          <a:ext cx="2558236" cy="1508320"/>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569246214"/>
                    </a:ext>
                  </a:extLst>
                </a:gridCol>
                <a:gridCol w="1279118">
                  <a:extLst>
                    <a:ext uri="{9D8B030D-6E8A-4147-A177-3AD203B41FA5}">
                      <a16:colId xmlns:a16="http://schemas.microsoft.com/office/drawing/2014/main" val="298574907"/>
                    </a:ext>
                  </a:extLst>
                </a:gridCol>
              </a:tblGrid>
              <a:tr h="377080">
                <a:tc>
                  <a:txBody>
                    <a:bodyPr/>
                    <a:lstStyle/>
                    <a:p>
                      <a:pPr algn="ctr"/>
                      <a:r>
                        <a:rPr lang="en-US"/>
                        <a:t>CH340</a:t>
                      </a:r>
                    </a:p>
                  </a:txBody>
                  <a:tcPr/>
                </a:tc>
                <a:tc>
                  <a:txBody>
                    <a:bodyPr/>
                    <a:lstStyle/>
                    <a:p>
                      <a:pPr algn="ctr"/>
                      <a:r>
                        <a:rPr lang="en-US" dirty="0"/>
                        <a:t>SIM800L</a:t>
                      </a:r>
                    </a:p>
                  </a:txBody>
                  <a:tcPr/>
                </a:tc>
                <a:extLst>
                  <a:ext uri="{0D108BD9-81ED-4DB2-BD59-A6C34878D82A}">
                    <a16:rowId xmlns:a16="http://schemas.microsoft.com/office/drawing/2014/main" val="9683883"/>
                  </a:ext>
                </a:extLst>
              </a:tr>
              <a:tr h="377080">
                <a:tc>
                  <a:txBody>
                    <a:bodyPr/>
                    <a:lstStyle/>
                    <a:p>
                      <a:pPr algn="ctr"/>
                      <a:r>
                        <a:rPr lang="en-US"/>
                        <a:t>TX</a:t>
                      </a:r>
                    </a:p>
                  </a:txBody>
                  <a:tcPr/>
                </a:tc>
                <a:tc>
                  <a:txBody>
                    <a:bodyPr/>
                    <a:lstStyle/>
                    <a:p>
                      <a:pPr algn="ctr"/>
                      <a:r>
                        <a:rPr lang="en-US"/>
                        <a:t>RX</a:t>
                      </a:r>
                    </a:p>
                  </a:txBody>
                  <a:tcPr/>
                </a:tc>
                <a:extLst>
                  <a:ext uri="{0D108BD9-81ED-4DB2-BD59-A6C34878D82A}">
                    <a16:rowId xmlns:a16="http://schemas.microsoft.com/office/drawing/2014/main" val="1677197334"/>
                  </a:ext>
                </a:extLst>
              </a:tr>
              <a:tr h="377080">
                <a:tc>
                  <a:txBody>
                    <a:bodyPr/>
                    <a:lstStyle/>
                    <a:p>
                      <a:pPr algn="ctr"/>
                      <a:r>
                        <a:rPr lang="en-US"/>
                        <a:t>RX</a:t>
                      </a:r>
                    </a:p>
                  </a:txBody>
                  <a:tcPr/>
                </a:tc>
                <a:tc>
                  <a:txBody>
                    <a:bodyPr/>
                    <a:lstStyle/>
                    <a:p>
                      <a:pPr algn="ctr"/>
                      <a:r>
                        <a:rPr lang="en-US"/>
                        <a:t>TX</a:t>
                      </a:r>
                    </a:p>
                  </a:txBody>
                  <a:tcPr/>
                </a:tc>
                <a:extLst>
                  <a:ext uri="{0D108BD9-81ED-4DB2-BD59-A6C34878D82A}">
                    <a16:rowId xmlns:a16="http://schemas.microsoft.com/office/drawing/2014/main" val="2626278238"/>
                  </a:ext>
                </a:extLst>
              </a:tr>
              <a:tr h="377080">
                <a:tc>
                  <a:txBody>
                    <a:bodyPr/>
                    <a:lstStyle/>
                    <a:p>
                      <a:pPr algn="ctr"/>
                      <a:r>
                        <a:rPr lang="en-US"/>
                        <a:t>GND</a:t>
                      </a:r>
                    </a:p>
                  </a:txBody>
                  <a:tcPr/>
                </a:tc>
                <a:tc>
                  <a:txBody>
                    <a:bodyPr/>
                    <a:lstStyle/>
                    <a:p>
                      <a:pPr algn="ctr"/>
                      <a:r>
                        <a:rPr lang="en-US" dirty="0"/>
                        <a:t>GND</a:t>
                      </a:r>
                    </a:p>
                  </a:txBody>
                  <a:tcPr/>
                </a:tc>
                <a:extLst>
                  <a:ext uri="{0D108BD9-81ED-4DB2-BD59-A6C34878D82A}">
                    <a16:rowId xmlns:a16="http://schemas.microsoft.com/office/drawing/2014/main" val="1651555522"/>
                  </a:ext>
                </a:extLst>
              </a:tr>
            </a:tbl>
          </a:graphicData>
        </a:graphic>
      </p:graphicFrame>
      <p:pic>
        <p:nvPicPr>
          <p:cNvPr id="26" name="Picture 25">
            <a:extLst>
              <a:ext uri="{FF2B5EF4-FFF2-40B4-BE49-F238E27FC236}">
                <a16:creationId xmlns:a16="http://schemas.microsoft.com/office/drawing/2014/main" id="{AF6B9B99-A8E6-40A2-953A-1815A54FF369}"/>
              </a:ext>
            </a:extLst>
          </p:cNvPr>
          <p:cNvPicPr>
            <a:picLocks noChangeAspect="1"/>
          </p:cNvPicPr>
          <p:nvPr/>
        </p:nvPicPr>
        <p:blipFill>
          <a:blip r:embed="rId7"/>
          <a:stretch>
            <a:fillRect/>
          </a:stretch>
        </p:blipFill>
        <p:spPr>
          <a:xfrm>
            <a:off x="4543248" y="2281918"/>
            <a:ext cx="7116168" cy="3705742"/>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Demo</a:t>
            </a:r>
          </a:p>
        </p:txBody>
      </p:sp>
      <p:pic>
        <p:nvPicPr>
          <p:cNvPr id="4" name="Picture 3" descr="A picture containing text, sign, vector graphics&#10;&#10;Description automatically generated">
            <a:extLst>
              <a:ext uri="{FF2B5EF4-FFF2-40B4-BE49-F238E27FC236}">
                <a16:creationId xmlns:a16="http://schemas.microsoft.com/office/drawing/2014/main" id="{708614F4-E979-4011-90A5-0FEC75B08B44}"/>
              </a:ext>
            </a:extLst>
          </p:cNvPr>
          <p:cNvPicPr>
            <a:picLocks noChangeAspect="1"/>
          </p:cNvPicPr>
          <p:nvPr/>
        </p:nvPicPr>
        <p:blipFill rotWithShape="1">
          <a:blip r:embed="rId3">
            <a:extLst>
              <a:ext uri="{28A0092B-C50C-407E-A947-70E740481C1C}">
                <a14:useLocalDpi xmlns:a14="http://schemas.microsoft.com/office/drawing/2010/main" val="0"/>
              </a:ext>
            </a:extLst>
          </a:blip>
          <a:srcRect t="10731" r="2" b="2"/>
          <a:stretch/>
        </p:blipFill>
        <p:spPr>
          <a:xfrm>
            <a:off x="10269039" y="0"/>
            <a:ext cx="1922961" cy="1716604"/>
          </a:xfrm>
          <a:prstGeom prst="rect">
            <a:avLst/>
          </a:prstGeom>
        </p:spPr>
      </p:pic>
    </p:spTree>
    <p:extLst>
      <p:ext uri="{BB962C8B-B14F-4D97-AF65-F5344CB8AC3E}">
        <p14:creationId xmlns:p14="http://schemas.microsoft.com/office/powerpoint/2010/main" val="5686301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570B84-6248-4822-8607-A6982CB25DAF}"/>
</file>

<file path=customXml/itemProps2.xml><?xml version="1.0" encoding="utf-8"?>
<ds:datastoreItem xmlns:ds="http://schemas.openxmlformats.org/officeDocument/2006/customXml" ds:itemID="{C4B029D1-AB9C-4299-8473-883BAB6D4D29}"/>
</file>

<file path=customXml/itemProps3.xml><?xml version="1.0" encoding="utf-8"?>
<ds:datastoreItem xmlns:ds="http://schemas.openxmlformats.org/officeDocument/2006/customXml" ds:itemID="{AAAA3FE9-58E6-403A-943E-329A14DF22B2}"/>
</file>

<file path=docProps/app.xml><?xml version="1.0" encoding="utf-8"?>
<Properties xmlns="http://schemas.openxmlformats.org/officeDocument/2006/extended-properties" xmlns:vt="http://schemas.openxmlformats.org/officeDocument/2006/docPropsVTypes">
  <TotalTime>451</TotalTime>
  <Words>1739</Words>
  <Application>Microsoft Office PowerPoint</Application>
  <PresentationFormat>Widescreen</PresentationFormat>
  <Paragraphs>85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RetrospectVTI</vt:lpstr>
      <vt:lpstr>TẬP LỆNH AT </vt:lpstr>
      <vt:lpstr>Nội dung bài giảng</vt:lpstr>
      <vt:lpstr>Giới thiệu về lệnh AT</vt:lpstr>
      <vt:lpstr>Tập lệnh AT + Module SIM 800L</vt:lpstr>
      <vt:lpstr>Tập lệnh AT + Module SIM 800L</vt:lpstr>
      <vt:lpstr>Tập lệnh AT + Module SIM 800L</vt:lpstr>
      <vt:lpstr>Tập lệnh AT + Module SIM 800L</vt:lpstr>
      <vt:lpstr>3. Demo</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Nguyen Dang Huy 20161823</cp:lastModifiedBy>
  <cp:revision>31</cp:revision>
  <dcterms:created xsi:type="dcterms:W3CDTF">2021-03-03T13:57:45Z</dcterms:created>
  <dcterms:modified xsi:type="dcterms:W3CDTF">2021-04-02T07:00:34Z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