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9" r:id="rId4"/>
  </p:sldMasterIdLst>
  <p:notesMasterIdLst>
    <p:notesMasterId r:id="rId14"/>
  </p:notesMasterIdLst>
  <p:sldIdLst>
    <p:sldId id="256" r:id="rId5"/>
    <p:sldId id="257" r:id="rId6"/>
    <p:sldId id="259" r:id="rId7"/>
    <p:sldId id="258" r:id="rId8"/>
    <p:sldId id="264" r:id="rId9"/>
    <p:sldId id="265" r:id="rId10"/>
    <p:sldId id="266" r:id="rId11"/>
    <p:sldId id="263"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Dang Huy 20161823" initials="NDH2" lastIdx="1" clrIdx="0">
    <p:extLst>
      <p:ext uri="{19B8F6BF-5375-455C-9EA6-DF929625EA0E}">
        <p15:presenceInfo xmlns:p15="http://schemas.microsoft.com/office/powerpoint/2012/main" userId="S::huy.nd161823@sis.hust.edu.vn::d39315eb-9d92-46f3-b0bf-47b471796d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5" autoAdjust="0"/>
    <p:restoredTop sz="92532" autoAdjust="0"/>
  </p:normalViewPr>
  <p:slideViewPr>
    <p:cSldViewPr snapToGrid="0">
      <p:cViewPr varScale="1">
        <p:scale>
          <a:sx n="68" d="100"/>
          <a:sy n="68" d="100"/>
        </p:scale>
        <p:origin x="76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B26AE-F95A-469E-8FC3-5AE43416014C}"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en-US"/>
        </a:p>
      </dgm:t>
    </dgm:pt>
    <dgm:pt modelId="{3A3A51F7-C0FC-4958-95DC-0714E860B951}">
      <dgm:prSet phldrT="[Text]"/>
      <dgm:spPr/>
      <dgm:t>
        <a:bodyPr/>
        <a:lstStyle/>
        <a:p>
          <a:r>
            <a:rPr lang="en-US">
              <a:latin typeface="Times New Roman" panose="02020603050405020304" pitchFamily="18" charset="0"/>
              <a:cs typeface="Times New Roman" panose="02020603050405020304" pitchFamily="18" charset="0"/>
            </a:rPr>
            <a:t>Giới thiệu</a:t>
          </a:r>
        </a:p>
      </dgm:t>
    </dgm:pt>
    <dgm:pt modelId="{3E6FDDD6-65DC-4863-B2F7-A95E4B1856B7}" type="parTrans" cxnId="{CC91F7DB-7B96-4210-9801-693FF561DF7B}">
      <dgm:prSet/>
      <dgm:spPr/>
      <dgm:t>
        <a:bodyPr/>
        <a:lstStyle/>
        <a:p>
          <a:endParaRPr lang="en-US"/>
        </a:p>
      </dgm:t>
    </dgm:pt>
    <dgm:pt modelId="{A73CCA51-E28C-410A-921C-53B819CAAA85}" type="sibTrans" cxnId="{CC91F7DB-7B96-4210-9801-693FF561DF7B}">
      <dgm:prSet/>
      <dgm:spPr/>
      <dgm:t>
        <a:bodyPr/>
        <a:lstStyle/>
        <a:p>
          <a:endParaRPr lang="en-US"/>
        </a:p>
      </dgm:t>
    </dgm:pt>
    <dgm:pt modelId="{12D0EE93-D4C2-4DC1-80CF-B90670E6A335}">
      <dgm:prSet phldrT="[Text]"/>
      <dgm:spPr/>
      <dgm:t>
        <a:bodyPr/>
        <a:lstStyle/>
        <a:p>
          <a:r>
            <a:rPr lang="en-US">
              <a:latin typeface="Times New Roman" panose="02020603050405020304" pitchFamily="18" charset="0"/>
              <a:cs typeface="Times New Roman" panose="02020603050405020304" pitchFamily="18" charset="0"/>
            </a:rPr>
            <a:t>Tập lệnh AT vs Module SIM800</a:t>
          </a:r>
        </a:p>
      </dgm:t>
    </dgm:pt>
    <dgm:pt modelId="{5C1DEF32-515F-4E03-A967-9FB0DE9C708B}" type="parTrans" cxnId="{AD28F8D8-D1F0-43F3-AE91-107B6F88FF90}">
      <dgm:prSet/>
      <dgm:spPr/>
      <dgm:t>
        <a:bodyPr/>
        <a:lstStyle/>
        <a:p>
          <a:endParaRPr lang="en-US"/>
        </a:p>
      </dgm:t>
    </dgm:pt>
    <dgm:pt modelId="{52CBBDE6-6D32-48FD-BB18-DDD9DDBCFB4F}" type="sibTrans" cxnId="{AD28F8D8-D1F0-43F3-AE91-107B6F88FF90}">
      <dgm:prSet/>
      <dgm:spPr/>
      <dgm:t>
        <a:bodyPr/>
        <a:lstStyle/>
        <a:p>
          <a:endParaRPr lang="en-US"/>
        </a:p>
      </dgm:t>
    </dgm:pt>
    <dgm:pt modelId="{E0D2718C-B423-41B8-B7FA-E9FBD2A88B9A}">
      <dgm:prSet phldrT="[Text]"/>
      <dgm:spPr/>
      <dgm:t>
        <a:bodyPr/>
        <a:lstStyle/>
        <a:p>
          <a:r>
            <a:rPr lang="en-US">
              <a:latin typeface="Times New Roman" panose="02020603050405020304" pitchFamily="18" charset="0"/>
              <a:cs typeface="Times New Roman" panose="02020603050405020304" pitchFamily="18" charset="0"/>
            </a:rPr>
            <a:t>Demo thực hiện</a:t>
          </a:r>
        </a:p>
      </dgm:t>
    </dgm:pt>
    <dgm:pt modelId="{F962A9A5-3521-4CF6-9A82-2074592A9C04}" type="parTrans" cxnId="{1B0419F9-8AA0-432A-A76B-E89971900AEB}">
      <dgm:prSet/>
      <dgm:spPr/>
      <dgm:t>
        <a:bodyPr/>
        <a:lstStyle/>
        <a:p>
          <a:endParaRPr lang="en-US"/>
        </a:p>
      </dgm:t>
    </dgm:pt>
    <dgm:pt modelId="{353102C0-E0C8-4959-A7EC-1D12369C620C}" type="sibTrans" cxnId="{1B0419F9-8AA0-432A-A76B-E89971900AEB}">
      <dgm:prSet/>
      <dgm:spPr/>
      <dgm:t>
        <a:bodyPr/>
        <a:lstStyle/>
        <a:p>
          <a:endParaRPr lang="en-US"/>
        </a:p>
      </dgm:t>
    </dgm:pt>
    <dgm:pt modelId="{43E94003-C34F-4AF8-AF5A-ECC7F8D0059E}" type="pres">
      <dgm:prSet presAssocID="{9C7B26AE-F95A-469E-8FC3-5AE43416014C}" presName="Name0" presStyleCnt="0">
        <dgm:presLayoutVars>
          <dgm:chMax val="7"/>
          <dgm:chPref val="7"/>
          <dgm:dir/>
        </dgm:presLayoutVars>
      </dgm:prSet>
      <dgm:spPr/>
      <dgm:t>
        <a:bodyPr/>
        <a:lstStyle/>
        <a:p>
          <a:endParaRPr lang="en-US"/>
        </a:p>
      </dgm:t>
    </dgm:pt>
    <dgm:pt modelId="{5E36979F-1749-49FD-933F-6250AD0969FD}" type="pres">
      <dgm:prSet presAssocID="{9C7B26AE-F95A-469E-8FC3-5AE43416014C}" presName="Name1" presStyleCnt="0"/>
      <dgm:spPr/>
    </dgm:pt>
    <dgm:pt modelId="{9C4DD1BB-57CA-46AB-8291-C10B7B356219}" type="pres">
      <dgm:prSet presAssocID="{9C7B26AE-F95A-469E-8FC3-5AE43416014C}" presName="cycle" presStyleCnt="0"/>
      <dgm:spPr/>
    </dgm:pt>
    <dgm:pt modelId="{3A4954A1-EC3B-49DE-9429-9E9B9229C6D1}" type="pres">
      <dgm:prSet presAssocID="{9C7B26AE-F95A-469E-8FC3-5AE43416014C}" presName="srcNode" presStyleLbl="node1" presStyleIdx="0" presStyleCnt="3"/>
      <dgm:spPr/>
    </dgm:pt>
    <dgm:pt modelId="{E99CE79B-6475-4426-922E-AAB239A1A0C6}" type="pres">
      <dgm:prSet presAssocID="{9C7B26AE-F95A-469E-8FC3-5AE43416014C}" presName="conn" presStyleLbl="parChTrans1D2" presStyleIdx="0" presStyleCnt="1"/>
      <dgm:spPr/>
      <dgm:t>
        <a:bodyPr/>
        <a:lstStyle/>
        <a:p>
          <a:endParaRPr lang="en-US"/>
        </a:p>
      </dgm:t>
    </dgm:pt>
    <dgm:pt modelId="{18FE7EA7-8034-46A1-9C75-B3CCA1BE057E}" type="pres">
      <dgm:prSet presAssocID="{9C7B26AE-F95A-469E-8FC3-5AE43416014C}" presName="extraNode" presStyleLbl="node1" presStyleIdx="0" presStyleCnt="3"/>
      <dgm:spPr/>
    </dgm:pt>
    <dgm:pt modelId="{62FA315E-8159-4217-BA45-DCE1604F2369}" type="pres">
      <dgm:prSet presAssocID="{9C7B26AE-F95A-469E-8FC3-5AE43416014C}" presName="dstNode" presStyleLbl="node1" presStyleIdx="0" presStyleCnt="3"/>
      <dgm:spPr/>
    </dgm:pt>
    <dgm:pt modelId="{B99CB766-D1F2-4959-97C8-F60FD79E7AD7}" type="pres">
      <dgm:prSet presAssocID="{3A3A51F7-C0FC-4958-95DC-0714E860B951}" presName="text_1" presStyleLbl="node1" presStyleIdx="0" presStyleCnt="3" custLinFactNeighborX="263">
        <dgm:presLayoutVars>
          <dgm:bulletEnabled val="1"/>
        </dgm:presLayoutVars>
      </dgm:prSet>
      <dgm:spPr/>
      <dgm:t>
        <a:bodyPr/>
        <a:lstStyle/>
        <a:p>
          <a:endParaRPr lang="en-US"/>
        </a:p>
      </dgm:t>
    </dgm:pt>
    <dgm:pt modelId="{AF726EE2-E9E1-4B36-B0B8-2A9B43D50B7F}" type="pres">
      <dgm:prSet presAssocID="{3A3A51F7-C0FC-4958-95DC-0714E860B951}" presName="accent_1" presStyleCnt="0"/>
      <dgm:spPr/>
    </dgm:pt>
    <dgm:pt modelId="{80E8122D-314B-45A9-90FF-C4962D932D18}" type="pres">
      <dgm:prSet presAssocID="{3A3A51F7-C0FC-4958-95DC-0714E860B951}" presName="accentRepeatNode" presStyleLbl="solidFgAcc1" presStyleIdx="0" presStyleCnt="3" custLinFactNeighborX="-5646"/>
      <dgm:spPr/>
    </dgm:pt>
    <dgm:pt modelId="{2FFF9C4D-A8CB-4554-B73C-3D995C71FC8D}" type="pres">
      <dgm:prSet presAssocID="{12D0EE93-D4C2-4DC1-80CF-B90670E6A335}" presName="text_2" presStyleLbl="node1" presStyleIdx="1" presStyleCnt="3">
        <dgm:presLayoutVars>
          <dgm:bulletEnabled val="1"/>
        </dgm:presLayoutVars>
      </dgm:prSet>
      <dgm:spPr/>
      <dgm:t>
        <a:bodyPr/>
        <a:lstStyle/>
        <a:p>
          <a:endParaRPr lang="en-US"/>
        </a:p>
      </dgm:t>
    </dgm:pt>
    <dgm:pt modelId="{5C4AC51C-B16E-4766-B3EE-90F6AA876D0B}" type="pres">
      <dgm:prSet presAssocID="{12D0EE93-D4C2-4DC1-80CF-B90670E6A335}" presName="accent_2" presStyleCnt="0"/>
      <dgm:spPr/>
    </dgm:pt>
    <dgm:pt modelId="{FB01FCCD-650D-4E69-B124-D0D4755B36E0}" type="pres">
      <dgm:prSet presAssocID="{12D0EE93-D4C2-4DC1-80CF-B90670E6A335}" presName="accentRepeatNode" presStyleLbl="solidFgAcc1" presStyleIdx="1" presStyleCnt="3"/>
      <dgm:spPr/>
    </dgm:pt>
    <dgm:pt modelId="{C8BAFFF6-3137-4706-9DCF-CFFED3BF44D9}" type="pres">
      <dgm:prSet presAssocID="{E0D2718C-B423-41B8-B7FA-E9FBD2A88B9A}" presName="text_3" presStyleLbl="node1" presStyleIdx="2" presStyleCnt="3">
        <dgm:presLayoutVars>
          <dgm:bulletEnabled val="1"/>
        </dgm:presLayoutVars>
      </dgm:prSet>
      <dgm:spPr/>
      <dgm:t>
        <a:bodyPr/>
        <a:lstStyle/>
        <a:p>
          <a:endParaRPr lang="en-US"/>
        </a:p>
      </dgm:t>
    </dgm:pt>
    <dgm:pt modelId="{F5A35901-3799-47C5-9953-346A285A7833}" type="pres">
      <dgm:prSet presAssocID="{E0D2718C-B423-41B8-B7FA-E9FBD2A88B9A}" presName="accent_3" presStyleCnt="0"/>
      <dgm:spPr/>
    </dgm:pt>
    <dgm:pt modelId="{A8E91F37-9E4F-499E-9B46-18446DBF3DDA}" type="pres">
      <dgm:prSet presAssocID="{E0D2718C-B423-41B8-B7FA-E9FBD2A88B9A}" presName="accentRepeatNode" presStyleLbl="solidFgAcc1" presStyleIdx="2" presStyleCnt="3" custLinFactNeighborX="2977" custLinFactNeighborY="405"/>
      <dgm:spPr/>
    </dgm:pt>
  </dgm:ptLst>
  <dgm:cxnLst>
    <dgm:cxn modelId="{0E636C68-8868-4DD7-9F8A-6742A9BA00AE}" type="presOf" srcId="{A73CCA51-E28C-410A-921C-53B819CAAA85}" destId="{E99CE79B-6475-4426-922E-AAB239A1A0C6}" srcOrd="0" destOrd="0" presId="urn:microsoft.com/office/officeart/2008/layout/VerticalCurvedList"/>
    <dgm:cxn modelId="{AD28F8D8-D1F0-43F3-AE91-107B6F88FF90}" srcId="{9C7B26AE-F95A-469E-8FC3-5AE43416014C}" destId="{12D0EE93-D4C2-4DC1-80CF-B90670E6A335}" srcOrd="1" destOrd="0" parTransId="{5C1DEF32-515F-4E03-A967-9FB0DE9C708B}" sibTransId="{52CBBDE6-6D32-48FD-BB18-DDD9DDBCFB4F}"/>
    <dgm:cxn modelId="{11159589-8FB3-43AC-B5EA-5D548FB32262}" type="presOf" srcId="{E0D2718C-B423-41B8-B7FA-E9FBD2A88B9A}" destId="{C8BAFFF6-3137-4706-9DCF-CFFED3BF44D9}" srcOrd="0" destOrd="0" presId="urn:microsoft.com/office/officeart/2008/layout/VerticalCurvedList"/>
    <dgm:cxn modelId="{CC91F7DB-7B96-4210-9801-693FF561DF7B}" srcId="{9C7B26AE-F95A-469E-8FC3-5AE43416014C}" destId="{3A3A51F7-C0FC-4958-95DC-0714E860B951}" srcOrd="0" destOrd="0" parTransId="{3E6FDDD6-65DC-4863-B2F7-A95E4B1856B7}" sibTransId="{A73CCA51-E28C-410A-921C-53B819CAAA85}"/>
    <dgm:cxn modelId="{2D08AA90-3DF2-4E29-8E99-50BDD2545300}" type="presOf" srcId="{12D0EE93-D4C2-4DC1-80CF-B90670E6A335}" destId="{2FFF9C4D-A8CB-4554-B73C-3D995C71FC8D}" srcOrd="0" destOrd="0" presId="urn:microsoft.com/office/officeart/2008/layout/VerticalCurvedList"/>
    <dgm:cxn modelId="{20F7E56B-0C69-4A17-A0F4-BC482B22DAB4}" type="presOf" srcId="{9C7B26AE-F95A-469E-8FC3-5AE43416014C}" destId="{43E94003-C34F-4AF8-AF5A-ECC7F8D0059E}" srcOrd="0" destOrd="0" presId="urn:microsoft.com/office/officeart/2008/layout/VerticalCurvedList"/>
    <dgm:cxn modelId="{20AFA2DC-836A-42D9-B65D-7583D08588CF}" type="presOf" srcId="{3A3A51F7-C0FC-4958-95DC-0714E860B951}" destId="{B99CB766-D1F2-4959-97C8-F60FD79E7AD7}" srcOrd="0" destOrd="0" presId="urn:microsoft.com/office/officeart/2008/layout/VerticalCurvedList"/>
    <dgm:cxn modelId="{1B0419F9-8AA0-432A-A76B-E89971900AEB}" srcId="{9C7B26AE-F95A-469E-8FC3-5AE43416014C}" destId="{E0D2718C-B423-41B8-B7FA-E9FBD2A88B9A}" srcOrd="2" destOrd="0" parTransId="{F962A9A5-3521-4CF6-9A82-2074592A9C04}" sibTransId="{353102C0-E0C8-4959-A7EC-1D12369C620C}"/>
    <dgm:cxn modelId="{8C4A627B-F02A-48D8-A4FF-DE78B07C8B5D}" type="presParOf" srcId="{43E94003-C34F-4AF8-AF5A-ECC7F8D0059E}" destId="{5E36979F-1749-49FD-933F-6250AD0969FD}" srcOrd="0" destOrd="0" presId="urn:microsoft.com/office/officeart/2008/layout/VerticalCurvedList"/>
    <dgm:cxn modelId="{AB2CEACC-BEA1-4070-8915-9701B2C28299}" type="presParOf" srcId="{5E36979F-1749-49FD-933F-6250AD0969FD}" destId="{9C4DD1BB-57CA-46AB-8291-C10B7B356219}" srcOrd="0" destOrd="0" presId="urn:microsoft.com/office/officeart/2008/layout/VerticalCurvedList"/>
    <dgm:cxn modelId="{0FD63FA7-EB7C-4348-A4E4-BA9C1A7335AF}" type="presParOf" srcId="{9C4DD1BB-57CA-46AB-8291-C10B7B356219}" destId="{3A4954A1-EC3B-49DE-9429-9E9B9229C6D1}" srcOrd="0" destOrd="0" presId="urn:microsoft.com/office/officeart/2008/layout/VerticalCurvedList"/>
    <dgm:cxn modelId="{C734378F-4FA4-43F2-9FAE-AD500AED459C}" type="presParOf" srcId="{9C4DD1BB-57CA-46AB-8291-C10B7B356219}" destId="{E99CE79B-6475-4426-922E-AAB239A1A0C6}" srcOrd="1" destOrd="0" presId="urn:microsoft.com/office/officeart/2008/layout/VerticalCurvedList"/>
    <dgm:cxn modelId="{21D72483-E023-452C-9281-55D3F726A917}" type="presParOf" srcId="{9C4DD1BB-57CA-46AB-8291-C10B7B356219}" destId="{18FE7EA7-8034-46A1-9C75-B3CCA1BE057E}" srcOrd="2" destOrd="0" presId="urn:microsoft.com/office/officeart/2008/layout/VerticalCurvedList"/>
    <dgm:cxn modelId="{1598D782-87A9-4612-8FF0-D023C70A7DF7}" type="presParOf" srcId="{9C4DD1BB-57CA-46AB-8291-C10B7B356219}" destId="{62FA315E-8159-4217-BA45-DCE1604F2369}" srcOrd="3" destOrd="0" presId="urn:microsoft.com/office/officeart/2008/layout/VerticalCurvedList"/>
    <dgm:cxn modelId="{63EF3300-A988-4DA9-9E51-C6F221BCB9D6}" type="presParOf" srcId="{5E36979F-1749-49FD-933F-6250AD0969FD}" destId="{B99CB766-D1F2-4959-97C8-F60FD79E7AD7}" srcOrd="1" destOrd="0" presId="urn:microsoft.com/office/officeart/2008/layout/VerticalCurvedList"/>
    <dgm:cxn modelId="{04BA220F-89E0-4EA0-8292-C2CC8C8FB414}" type="presParOf" srcId="{5E36979F-1749-49FD-933F-6250AD0969FD}" destId="{AF726EE2-E9E1-4B36-B0B8-2A9B43D50B7F}" srcOrd="2" destOrd="0" presId="urn:microsoft.com/office/officeart/2008/layout/VerticalCurvedList"/>
    <dgm:cxn modelId="{98A8FD78-010A-496C-B0F4-F1CD6F47342B}" type="presParOf" srcId="{AF726EE2-E9E1-4B36-B0B8-2A9B43D50B7F}" destId="{80E8122D-314B-45A9-90FF-C4962D932D18}" srcOrd="0" destOrd="0" presId="urn:microsoft.com/office/officeart/2008/layout/VerticalCurvedList"/>
    <dgm:cxn modelId="{BAE485F9-410D-40F6-BB3E-A0A9575C3774}" type="presParOf" srcId="{5E36979F-1749-49FD-933F-6250AD0969FD}" destId="{2FFF9C4D-A8CB-4554-B73C-3D995C71FC8D}" srcOrd="3" destOrd="0" presId="urn:microsoft.com/office/officeart/2008/layout/VerticalCurvedList"/>
    <dgm:cxn modelId="{08243F4C-061C-44D7-BDD8-7DB41B899BDC}" type="presParOf" srcId="{5E36979F-1749-49FD-933F-6250AD0969FD}" destId="{5C4AC51C-B16E-4766-B3EE-90F6AA876D0B}" srcOrd="4" destOrd="0" presId="urn:microsoft.com/office/officeart/2008/layout/VerticalCurvedList"/>
    <dgm:cxn modelId="{A493AD6A-79E8-45BF-B1EE-273011EB5846}" type="presParOf" srcId="{5C4AC51C-B16E-4766-B3EE-90F6AA876D0B}" destId="{FB01FCCD-650D-4E69-B124-D0D4755B36E0}" srcOrd="0" destOrd="0" presId="urn:microsoft.com/office/officeart/2008/layout/VerticalCurvedList"/>
    <dgm:cxn modelId="{884B4C71-F885-49D7-9215-7965879EB171}" type="presParOf" srcId="{5E36979F-1749-49FD-933F-6250AD0969FD}" destId="{C8BAFFF6-3137-4706-9DCF-CFFED3BF44D9}" srcOrd="5" destOrd="0" presId="urn:microsoft.com/office/officeart/2008/layout/VerticalCurvedList"/>
    <dgm:cxn modelId="{EC9EBB2B-68C3-4A26-A57B-C6F597E932FC}" type="presParOf" srcId="{5E36979F-1749-49FD-933F-6250AD0969FD}" destId="{F5A35901-3799-47C5-9953-346A285A7833}" srcOrd="6" destOrd="0" presId="urn:microsoft.com/office/officeart/2008/layout/VerticalCurvedList"/>
    <dgm:cxn modelId="{5E96C239-529E-4B74-BC48-1A8969454D0A}" type="presParOf" srcId="{F5A35901-3799-47C5-9953-346A285A7833}" destId="{A8E91F37-9E4F-499E-9B46-18446DBF3DD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9A8B10-222F-44BD-A09B-7EE08D0C1D72}" type="doc">
      <dgm:prSet loTypeId="urn:microsoft.com/office/officeart/2005/8/layout/chevron2" loCatId="process" qsTypeId="urn:microsoft.com/office/officeart/2005/8/quickstyle/simple4" qsCatId="simple" csTypeId="urn:microsoft.com/office/officeart/2005/8/colors/colorful5" csCatId="colorful" phldr="1"/>
      <dgm:spPr/>
    </dgm:pt>
    <dgm:pt modelId="{818935BA-6305-4268-A167-179E13474854}">
      <dgm:prSet phldrT="[Text]" custT="1"/>
      <dgm:spPr/>
      <dgm:t>
        <a:bodyPr/>
        <a:lstStyle/>
        <a:p>
          <a:pPr algn="ctr"/>
          <a:r>
            <a:rPr lang="en-US" sz="1800">
              <a:latin typeface="Times New Roman" panose="02020603050405020304" pitchFamily="18" charset="0"/>
              <a:cs typeface="Times New Roman" panose="02020603050405020304" pitchFamily="18" charset="0"/>
            </a:rPr>
            <a:t>Định nghĩa</a:t>
          </a:r>
        </a:p>
      </dgm:t>
    </dgm:pt>
    <dgm:pt modelId="{D658ACED-D290-490E-82F0-33508CCAB9F8}" type="parTrans" cxnId="{94940672-AC29-4997-BF12-3DA335B725D1}">
      <dgm:prSet/>
      <dgm:spPr/>
      <dgm:t>
        <a:bodyPr/>
        <a:lstStyle/>
        <a:p>
          <a:endParaRPr lang="en-US" sz="1400">
            <a:latin typeface="Times New Roman" panose="02020603050405020304" pitchFamily="18" charset="0"/>
            <a:cs typeface="Times New Roman" panose="02020603050405020304" pitchFamily="18" charset="0"/>
          </a:endParaRPr>
        </a:p>
      </dgm:t>
    </dgm:pt>
    <dgm:pt modelId="{3D613B96-366B-4650-B7FF-5229C7378839}" type="sibTrans" cxnId="{94940672-AC29-4997-BF12-3DA335B725D1}">
      <dgm:prSet custT="1"/>
      <dgm:spPr/>
      <dgm:t>
        <a:bodyPr/>
        <a:lstStyle/>
        <a:p>
          <a:endParaRPr lang="en-US" sz="1400">
            <a:latin typeface="Times New Roman" panose="02020603050405020304" pitchFamily="18" charset="0"/>
            <a:cs typeface="Times New Roman" panose="02020603050405020304" pitchFamily="18" charset="0"/>
          </a:endParaRPr>
        </a:p>
      </dgm:t>
    </dgm:pt>
    <dgm:pt modelId="{6A967938-0C10-4DE5-B2CC-738885272170}">
      <dgm:prSet phldrT="[Text]" custT="1"/>
      <dgm:spPr/>
      <dgm:t>
        <a:bodyPr/>
        <a:lstStyle/>
        <a:p>
          <a:r>
            <a:rPr lang="en-US" sz="1800">
              <a:latin typeface="Times New Roman" panose="02020603050405020304" pitchFamily="18" charset="0"/>
              <a:cs typeface="Times New Roman" panose="02020603050405020304" pitchFamily="18" charset="0"/>
            </a:rPr>
            <a:t>Modem devices</a:t>
          </a:r>
        </a:p>
      </dgm:t>
    </dgm:pt>
    <dgm:pt modelId="{578A94B7-2ED4-4A01-B474-194FDD73C937}" type="parTrans" cxnId="{835DDDC4-5AFC-479C-B9AA-D6FB8000E6A6}">
      <dgm:prSet/>
      <dgm:spPr/>
      <dgm:t>
        <a:bodyPr/>
        <a:lstStyle/>
        <a:p>
          <a:endParaRPr lang="en-US" sz="1400">
            <a:latin typeface="Times New Roman" panose="02020603050405020304" pitchFamily="18" charset="0"/>
            <a:cs typeface="Times New Roman" panose="02020603050405020304" pitchFamily="18" charset="0"/>
          </a:endParaRPr>
        </a:p>
      </dgm:t>
    </dgm:pt>
    <dgm:pt modelId="{C9D53FD7-0193-476A-926B-02AC9E1F14C3}" type="sibTrans" cxnId="{835DDDC4-5AFC-479C-B9AA-D6FB8000E6A6}">
      <dgm:prSet custT="1"/>
      <dgm:spPr/>
      <dgm:t>
        <a:bodyPr/>
        <a:lstStyle/>
        <a:p>
          <a:endParaRPr lang="en-US" sz="1400">
            <a:latin typeface="Times New Roman" panose="02020603050405020304" pitchFamily="18" charset="0"/>
            <a:cs typeface="Times New Roman" panose="02020603050405020304" pitchFamily="18" charset="0"/>
          </a:endParaRPr>
        </a:p>
      </dgm:t>
    </dgm:pt>
    <dgm:pt modelId="{CF02BAFA-B428-4ADA-9E06-95758FE1D22F}">
      <dgm:prSet phldrT="[Text]" custT="1"/>
      <dgm:spPr/>
      <dgm:t>
        <a:bodyPr/>
        <a:lstStyle/>
        <a:p>
          <a:r>
            <a:rPr lang="en-US" sz="1800">
              <a:latin typeface="Times New Roman" panose="02020603050405020304" pitchFamily="18" charset="0"/>
              <a:cs typeface="Times New Roman" panose="02020603050405020304" pitchFamily="18" charset="0"/>
            </a:rPr>
            <a:t>Mục đích</a:t>
          </a:r>
        </a:p>
      </dgm:t>
    </dgm:pt>
    <dgm:pt modelId="{B1A2DB81-2620-4E6C-8E7E-41916D958C56}" type="parTrans" cxnId="{8C364089-947A-4137-A1BD-E32D93E85DE9}">
      <dgm:prSet/>
      <dgm:spPr/>
      <dgm:t>
        <a:bodyPr/>
        <a:lstStyle/>
        <a:p>
          <a:endParaRPr lang="en-US" sz="1400">
            <a:latin typeface="Times New Roman" panose="02020603050405020304" pitchFamily="18" charset="0"/>
            <a:cs typeface="Times New Roman" panose="02020603050405020304" pitchFamily="18" charset="0"/>
          </a:endParaRPr>
        </a:p>
      </dgm:t>
    </dgm:pt>
    <dgm:pt modelId="{FEE0EF0C-F673-4B4E-AB52-A33918A87DB7}" type="sibTrans" cxnId="{8C364089-947A-4137-A1BD-E32D93E85DE9}">
      <dgm:prSet/>
      <dgm:spPr/>
      <dgm:t>
        <a:bodyPr/>
        <a:lstStyle/>
        <a:p>
          <a:endParaRPr lang="en-US" sz="1400">
            <a:latin typeface="Times New Roman" panose="02020603050405020304" pitchFamily="18" charset="0"/>
            <a:cs typeface="Times New Roman" panose="02020603050405020304" pitchFamily="18" charset="0"/>
          </a:endParaRPr>
        </a:p>
      </dgm:t>
    </dgm:pt>
    <dgm:pt modelId="{7FF05D01-57C5-4453-B253-D4A3D9001C57}">
      <dgm:prSet/>
      <dgm:spPr/>
      <dgm:t>
        <a:bodyPr/>
        <a:lstStyle/>
        <a:p>
          <a:r>
            <a:rPr lang="en-US">
              <a:latin typeface="Times New Roman" panose="02020603050405020304" pitchFamily="18" charset="0"/>
              <a:cs typeface="Times New Roman" panose="02020603050405020304" pitchFamily="18" charset="0"/>
            </a:rPr>
            <a:t>Là những lệnh dùng để giao tiếp với các thiếu bị modem</a:t>
          </a:r>
          <a:endParaRPr lang="en-US"/>
        </a:p>
      </dgm:t>
    </dgm:pt>
    <dgm:pt modelId="{5DF39756-D9D1-4EB1-AB24-21701560284E}" type="parTrans" cxnId="{1618F897-6ABB-433E-994F-97090DAE3F1D}">
      <dgm:prSet/>
      <dgm:spPr/>
      <dgm:t>
        <a:bodyPr/>
        <a:lstStyle/>
        <a:p>
          <a:endParaRPr lang="en-US"/>
        </a:p>
      </dgm:t>
    </dgm:pt>
    <dgm:pt modelId="{C7D0CC25-2462-4C0F-BE67-30F06B0D2912}" type="sibTrans" cxnId="{1618F897-6ABB-433E-994F-97090DAE3F1D}">
      <dgm:prSet/>
      <dgm:spPr/>
      <dgm:t>
        <a:bodyPr/>
        <a:lstStyle/>
        <a:p>
          <a:endParaRPr lang="en-US"/>
        </a:p>
      </dgm:t>
    </dgm:pt>
    <dgm:pt modelId="{8D2C9A78-09F2-4D95-824A-108E1D446217}">
      <dgm:prSet/>
      <dgm:spPr/>
      <dgm:t>
        <a:bodyPr/>
        <a:lstStyle/>
        <a:p>
          <a:r>
            <a:rPr lang="en-US">
              <a:latin typeface="Times New Roman" panose="02020603050405020304" pitchFamily="18" charset="0"/>
              <a:cs typeface="Times New Roman" panose="02020603050405020304" pitchFamily="18" charset="0"/>
            </a:rPr>
            <a:t>Là viết tắt của ATtention</a:t>
          </a:r>
        </a:p>
      </dgm:t>
    </dgm:pt>
    <dgm:pt modelId="{C83401FF-B7C2-43B7-8BEE-99B70CD6F1F2}" type="parTrans" cxnId="{6418CF22-FFE1-4F9F-8A8B-A185A04BDDA3}">
      <dgm:prSet/>
      <dgm:spPr/>
      <dgm:t>
        <a:bodyPr/>
        <a:lstStyle/>
        <a:p>
          <a:endParaRPr lang="en-US"/>
        </a:p>
      </dgm:t>
    </dgm:pt>
    <dgm:pt modelId="{5C431447-FCD8-4589-9555-27B124691240}" type="sibTrans" cxnId="{6418CF22-FFE1-4F9F-8A8B-A185A04BDDA3}">
      <dgm:prSet/>
      <dgm:spPr/>
      <dgm:t>
        <a:bodyPr/>
        <a:lstStyle/>
        <a:p>
          <a:endParaRPr lang="en-US"/>
        </a:p>
      </dgm:t>
    </dgm:pt>
    <dgm:pt modelId="{71529298-F77E-4714-8532-95390F8179C7}">
      <dgm:prSet/>
      <dgm:spPr/>
      <dgm:t>
        <a:bodyPr/>
        <a:lstStyle/>
        <a:p>
          <a:r>
            <a:rPr lang="en-US"/>
            <a:t>Dial-Modem ( VD: USR5686)</a:t>
          </a:r>
        </a:p>
      </dgm:t>
    </dgm:pt>
    <dgm:pt modelId="{6E3BC6F5-AB04-45B3-B176-9BD1DF847429}" type="parTrans" cxnId="{8A406666-F491-48B2-BDD3-2AC660ACBE4B}">
      <dgm:prSet/>
      <dgm:spPr/>
      <dgm:t>
        <a:bodyPr/>
        <a:lstStyle/>
        <a:p>
          <a:endParaRPr lang="en-US"/>
        </a:p>
      </dgm:t>
    </dgm:pt>
    <dgm:pt modelId="{F7DB714F-0970-4A1D-AA32-8F2FCF7F4C06}" type="sibTrans" cxnId="{8A406666-F491-48B2-BDD3-2AC660ACBE4B}">
      <dgm:prSet/>
      <dgm:spPr/>
      <dgm:t>
        <a:bodyPr/>
        <a:lstStyle/>
        <a:p>
          <a:endParaRPr lang="en-US"/>
        </a:p>
      </dgm:t>
    </dgm:pt>
    <dgm:pt modelId="{B63BD10C-DF7D-4D67-AF7A-F5876060C6E0}">
      <dgm:prSet/>
      <dgm:spPr/>
      <dgm:t>
        <a:bodyPr/>
        <a:lstStyle/>
        <a:p>
          <a:r>
            <a:rPr lang="en-US"/>
            <a:t>Cellular-Modem (VD: SIM800, SIM 900 của SIMCOM)</a:t>
          </a:r>
        </a:p>
      </dgm:t>
    </dgm:pt>
    <dgm:pt modelId="{1E163775-4586-4846-8821-3D5D9E60426D}" type="parTrans" cxnId="{736CC229-DCDB-4A95-BE68-6A86B28915F5}">
      <dgm:prSet/>
      <dgm:spPr/>
      <dgm:t>
        <a:bodyPr/>
        <a:lstStyle/>
        <a:p>
          <a:endParaRPr lang="en-US"/>
        </a:p>
      </dgm:t>
    </dgm:pt>
    <dgm:pt modelId="{C4CBC9B4-8D2E-48D2-8E2D-3836531CC9C6}" type="sibTrans" cxnId="{736CC229-DCDB-4A95-BE68-6A86B28915F5}">
      <dgm:prSet/>
      <dgm:spPr/>
      <dgm:t>
        <a:bodyPr/>
        <a:lstStyle/>
        <a:p>
          <a:endParaRPr lang="en-US"/>
        </a:p>
      </dgm:t>
    </dgm:pt>
    <dgm:pt modelId="{0D6CB030-A750-4361-BC4C-9D5A8D8C7AD4}">
      <dgm:prSet/>
      <dgm:spPr/>
      <dgm:t>
        <a:bodyPr/>
        <a:lstStyle/>
        <a:p>
          <a:r>
            <a:rPr lang="en-US"/>
            <a:t>Cellular-Phone (VD: Samsung galaxy,..)</a:t>
          </a:r>
        </a:p>
      </dgm:t>
    </dgm:pt>
    <dgm:pt modelId="{20E075E0-BBF4-48D4-AA12-FD98A92197C7}" type="parTrans" cxnId="{13318F83-5DC7-4CF2-B5B4-79078A9CA634}">
      <dgm:prSet/>
      <dgm:spPr/>
      <dgm:t>
        <a:bodyPr/>
        <a:lstStyle/>
        <a:p>
          <a:endParaRPr lang="en-US"/>
        </a:p>
      </dgm:t>
    </dgm:pt>
    <dgm:pt modelId="{7924839A-FB4A-4EBB-B38A-AA5875720B14}" type="sibTrans" cxnId="{13318F83-5DC7-4CF2-B5B4-79078A9CA634}">
      <dgm:prSet/>
      <dgm:spPr/>
      <dgm:t>
        <a:bodyPr/>
        <a:lstStyle/>
        <a:p>
          <a:endParaRPr lang="en-US"/>
        </a:p>
      </dgm:t>
    </dgm:pt>
    <dgm:pt modelId="{6595F6D6-CDAB-40B0-AE78-67E35DE3BC2D}">
      <dgm:prSet/>
      <dgm:spPr/>
      <dgm:t>
        <a:bodyPr/>
        <a:lstStyle/>
        <a:p>
          <a:r>
            <a:rPr lang="en-US"/>
            <a:t>Lấy thông tin mode, gửi nhận dữ liệu.</a:t>
          </a:r>
        </a:p>
      </dgm:t>
    </dgm:pt>
    <dgm:pt modelId="{8B7317F5-B81A-4338-B75E-9CFA828760F7}" type="parTrans" cxnId="{E5E4637F-F820-4483-B864-6ABC7C3C720A}">
      <dgm:prSet/>
      <dgm:spPr/>
      <dgm:t>
        <a:bodyPr/>
        <a:lstStyle/>
        <a:p>
          <a:endParaRPr lang="en-US"/>
        </a:p>
      </dgm:t>
    </dgm:pt>
    <dgm:pt modelId="{B577B29A-FC88-4DB2-96AD-B8244792B0DB}" type="sibTrans" cxnId="{E5E4637F-F820-4483-B864-6ABC7C3C720A}">
      <dgm:prSet/>
      <dgm:spPr/>
      <dgm:t>
        <a:bodyPr/>
        <a:lstStyle/>
        <a:p>
          <a:endParaRPr lang="en-US"/>
        </a:p>
      </dgm:t>
    </dgm:pt>
    <dgm:pt modelId="{A232F8B8-A2B6-4278-9932-F4E6ACB18DAC}">
      <dgm:prSet/>
      <dgm:spPr/>
      <dgm:t>
        <a:bodyPr/>
        <a:lstStyle/>
        <a:p>
          <a:r>
            <a:rPr lang="en-US"/>
            <a:t>Chất lượng sóng, danh bạ, HTTP, TCP/IP, SMS, Voice Call,..</a:t>
          </a:r>
        </a:p>
      </dgm:t>
    </dgm:pt>
    <dgm:pt modelId="{8E6303D7-67CC-42A7-8004-DBB3D22CECD1}" type="parTrans" cxnId="{A43C1303-BFA4-4D7B-B786-46EFF1E9A186}">
      <dgm:prSet/>
      <dgm:spPr/>
      <dgm:t>
        <a:bodyPr/>
        <a:lstStyle/>
        <a:p>
          <a:endParaRPr lang="en-US"/>
        </a:p>
      </dgm:t>
    </dgm:pt>
    <dgm:pt modelId="{35B2D501-7C66-4CAA-BDFA-4C6F1EF7CB30}" type="sibTrans" cxnId="{A43C1303-BFA4-4D7B-B786-46EFF1E9A186}">
      <dgm:prSet/>
      <dgm:spPr/>
      <dgm:t>
        <a:bodyPr/>
        <a:lstStyle/>
        <a:p>
          <a:endParaRPr lang="en-US"/>
        </a:p>
      </dgm:t>
    </dgm:pt>
    <dgm:pt modelId="{629A7AD1-C5AC-4614-BCAE-E59A3C3DF7E5}" type="pres">
      <dgm:prSet presAssocID="{059A8B10-222F-44BD-A09B-7EE08D0C1D72}" presName="linearFlow" presStyleCnt="0">
        <dgm:presLayoutVars>
          <dgm:dir/>
          <dgm:animLvl val="lvl"/>
          <dgm:resizeHandles val="exact"/>
        </dgm:presLayoutVars>
      </dgm:prSet>
      <dgm:spPr/>
    </dgm:pt>
    <dgm:pt modelId="{48B71D23-3B44-4023-8DE0-B3BADAA46199}" type="pres">
      <dgm:prSet presAssocID="{818935BA-6305-4268-A167-179E13474854}" presName="composite" presStyleCnt="0"/>
      <dgm:spPr/>
    </dgm:pt>
    <dgm:pt modelId="{E5A1C1DB-0FBA-4555-97AD-AB1758D58042}" type="pres">
      <dgm:prSet presAssocID="{818935BA-6305-4268-A167-179E13474854}" presName="parentText" presStyleLbl="alignNode1" presStyleIdx="0" presStyleCnt="3" custLinFactNeighborY="0">
        <dgm:presLayoutVars>
          <dgm:chMax val="1"/>
          <dgm:bulletEnabled val="1"/>
        </dgm:presLayoutVars>
      </dgm:prSet>
      <dgm:spPr/>
      <dgm:t>
        <a:bodyPr/>
        <a:lstStyle/>
        <a:p>
          <a:endParaRPr lang="en-US"/>
        </a:p>
      </dgm:t>
    </dgm:pt>
    <dgm:pt modelId="{2544D096-1754-4719-8701-6AA7A395AE52}" type="pres">
      <dgm:prSet presAssocID="{818935BA-6305-4268-A167-179E13474854}" presName="descendantText" presStyleLbl="alignAcc1" presStyleIdx="0" presStyleCnt="3">
        <dgm:presLayoutVars>
          <dgm:bulletEnabled val="1"/>
        </dgm:presLayoutVars>
      </dgm:prSet>
      <dgm:spPr/>
      <dgm:t>
        <a:bodyPr/>
        <a:lstStyle/>
        <a:p>
          <a:endParaRPr lang="en-US"/>
        </a:p>
      </dgm:t>
    </dgm:pt>
    <dgm:pt modelId="{187E366A-64A6-4507-9267-4A12B217DC17}" type="pres">
      <dgm:prSet presAssocID="{3D613B96-366B-4650-B7FF-5229C7378839}" presName="sp" presStyleCnt="0"/>
      <dgm:spPr/>
    </dgm:pt>
    <dgm:pt modelId="{4951B698-0889-4E92-80FF-47B6BB913890}" type="pres">
      <dgm:prSet presAssocID="{6A967938-0C10-4DE5-B2CC-738885272170}" presName="composite" presStyleCnt="0"/>
      <dgm:spPr/>
    </dgm:pt>
    <dgm:pt modelId="{26C733FB-7B14-4857-834F-8E0487806B61}" type="pres">
      <dgm:prSet presAssocID="{6A967938-0C10-4DE5-B2CC-738885272170}" presName="parentText" presStyleLbl="alignNode1" presStyleIdx="1" presStyleCnt="3">
        <dgm:presLayoutVars>
          <dgm:chMax val="1"/>
          <dgm:bulletEnabled val="1"/>
        </dgm:presLayoutVars>
      </dgm:prSet>
      <dgm:spPr/>
      <dgm:t>
        <a:bodyPr/>
        <a:lstStyle/>
        <a:p>
          <a:endParaRPr lang="en-US"/>
        </a:p>
      </dgm:t>
    </dgm:pt>
    <dgm:pt modelId="{5DE325DF-FA38-40CC-B7A8-9EB5A975AAB2}" type="pres">
      <dgm:prSet presAssocID="{6A967938-0C10-4DE5-B2CC-738885272170}" presName="descendantText" presStyleLbl="alignAcc1" presStyleIdx="1" presStyleCnt="3">
        <dgm:presLayoutVars>
          <dgm:bulletEnabled val="1"/>
        </dgm:presLayoutVars>
      </dgm:prSet>
      <dgm:spPr/>
      <dgm:t>
        <a:bodyPr/>
        <a:lstStyle/>
        <a:p>
          <a:endParaRPr lang="en-US"/>
        </a:p>
      </dgm:t>
    </dgm:pt>
    <dgm:pt modelId="{6153212D-B63A-48ED-B573-7CCA105269FC}" type="pres">
      <dgm:prSet presAssocID="{C9D53FD7-0193-476A-926B-02AC9E1F14C3}" presName="sp" presStyleCnt="0"/>
      <dgm:spPr/>
    </dgm:pt>
    <dgm:pt modelId="{0ABDEBB2-A777-44EA-9F33-D110CDB95934}" type="pres">
      <dgm:prSet presAssocID="{CF02BAFA-B428-4ADA-9E06-95758FE1D22F}" presName="composite" presStyleCnt="0"/>
      <dgm:spPr/>
    </dgm:pt>
    <dgm:pt modelId="{7B380FEC-AD9E-4E9F-9E3D-23451C183C49}" type="pres">
      <dgm:prSet presAssocID="{CF02BAFA-B428-4ADA-9E06-95758FE1D22F}" presName="parentText" presStyleLbl="alignNode1" presStyleIdx="2" presStyleCnt="3">
        <dgm:presLayoutVars>
          <dgm:chMax val="1"/>
          <dgm:bulletEnabled val="1"/>
        </dgm:presLayoutVars>
      </dgm:prSet>
      <dgm:spPr/>
      <dgm:t>
        <a:bodyPr/>
        <a:lstStyle/>
        <a:p>
          <a:endParaRPr lang="en-US"/>
        </a:p>
      </dgm:t>
    </dgm:pt>
    <dgm:pt modelId="{F5F65965-E22F-4DCA-A404-C62901E2A237}" type="pres">
      <dgm:prSet presAssocID="{CF02BAFA-B428-4ADA-9E06-95758FE1D22F}" presName="descendantText" presStyleLbl="alignAcc1" presStyleIdx="2" presStyleCnt="3" custLinFactNeighborY="0">
        <dgm:presLayoutVars>
          <dgm:bulletEnabled val="1"/>
        </dgm:presLayoutVars>
      </dgm:prSet>
      <dgm:spPr/>
      <dgm:t>
        <a:bodyPr/>
        <a:lstStyle/>
        <a:p>
          <a:endParaRPr lang="en-US"/>
        </a:p>
      </dgm:t>
    </dgm:pt>
  </dgm:ptLst>
  <dgm:cxnLst>
    <dgm:cxn modelId="{2A473F0A-5493-41C2-AF2F-75C73174D4E9}" type="presOf" srcId="{71529298-F77E-4714-8532-95390F8179C7}" destId="{5DE325DF-FA38-40CC-B7A8-9EB5A975AAB2}" srcOrd="0" destOrd="0" presId="urn:microsoft.com/office/officeart/2005/8/layout/chevron2"/>
    <dgm:cxn modelId="{7F6B3994-C118-47EF-A8AE-8FCDD4105F55}" type="presOf" srcId="{B63BD10C-DF7D-4D67-AF7A-F5876060C6E0}" destId="{5DE325DF-FA38-40CC-B7A8-9EB5A975AAB2}" srcOrd="0" destOrd="1" presId="urn:microsoft.com/office/officeart/2005/8/layout/chevron2"/>
    <dgm:cxn modelId="{1618F897-6ABB-433E-994F-97090DAE3F1D}" srcId="{818935BA-6305-4268-A167-179E13474854}" destId="{7FF05D01-57C5-4453-B253-D4A3D9001C57}" srcOrd="0" destOrd="0" parTransId="{5DF39756-D9D1-4EB1-AB24-21701560284E}" sibTransId="{C7D0CC25-2462-4C0F-BE67-30F06B0D2912}"/>
    <dgm:cxn modelId="{0993907B-5343-4BF4-B130-548B736E1FBC}" type="presOf" srcId="{6A967938-0C10-4DE5-B2CC-738885272170}" destId="{26C733FB-7B14-4857-834F-8E0487806B61}" srcOrd="0" destOrd="0" presId="urn:microsoft.com/office/officeart/2005/8/layout/chevron2"/>
    <dgm:cxn modelId="{8C364089-947A-4137-A1BD-E32D93E85DE9}" srcId="{059A8B10-222F-44BD-A09B-7EE08D0C1D72}" destId="{CF02BAFA-B428-4ADA-9E06-95758FE1D22F}" srcOrd="2" destOrd="0" parTransId="{B1A2DB81-2620-4E6C-8E7E-41916D958C56}" sibTransId="{FEE0EF0C-F673-4B4E-AB52-A33918A87DB7}"/>
    <dgm:cxn modelId="{A43C1303-BFA4-4D7B-B786-46EFF1E9A186}" srcId="{CF02BAFA-B428-4ADA-9E06-95758FE1D22F}" destId="{A232F8B8-A2B6-4278-9932-F4E6ACB18DAC}" srcOrd="1" destOrd="0" parTransId="{8E6303D7-67CC-42A7-8004-DBB3D22CECD1}" sibTransId="{35B2D501-7C66-4CAA-BDFA-4C6F1EF7CB30}"/>
    <dgm:cxn modelId="{57DC0DC9-F37D-4F10-8785-8BB445E2E10B}" type="presOf" srcId="{CF02BAFA-B428-4ADA-9E06-95758FE1D22F}" destId="{7B380FEC-AD9E-4E9F-9E3D-23451C183C49}" srcOrd="0" destOrd="0" presId="urn:microsoft.com/office/officeart/2005/8/layout/chevron2"/>
    <dgm:cxn modelId="{13318F83-5DC7-4CF2-B5B4-79078A9CA634}" srcId="{6A967938-0C10-4DE5-B2CC-738885272170}" destId="{0D6CB030-A750-4361-BC4C-9D5A8D8C7AD4}" srcOrd="2" destOrd="0" parTransId="{20E075E0-BBF4-48D4-AA12-FD98A92197C7}" sibTransId="{7924839A-FB4A-4EBB-B38A-AA5875720B14}"/>
    <dgm:cxn modelId="{36EEA95E-D61D-4496-B0D2-DF9945C44E35}" type="presOf" srcId="{059A8B10-222F-44BD-A09B-7EE08D0C1D72}" destId="{629A7AD1-C5AC-4614-BCAE-E59A3C3DF7E5}" srcOrd="0" destOrd="0" presId="urn:microsoft.com/office/officeart/2005/8/layout/chevron2"/>
    <dgm:cxn modelId="{B9227B67-9E01-469D-AFE3-E5F10C8C0F66}" type="presOf" srcId="{818935BA-6305-4268-A167-179E13474854}" destId="{E5A1C1DB-0FBA-4555-97AD-AB1758D58042}" srcOrd="0" destOrd="0" presId="urn:microsoft.com/office/officeart/2005/8/layout/chevron2"/>
    <dgm:cxn modelId="{B68E0D9F-7A27-4DC5-ADAC-50BCD9BFB386}" type="presOf" srcId="{0D6CB030-A750-4361-BC4C-9D5A8D8C7AD4}" destId="{5DE325DF-FA38-40CC-B7A8-9EB5A975AAB2}" srcOrd="0" destOrd="2" presId="urn:microsoft.com/office/officeart/2005/8/layout/chevron2"/>
    <dgm:cxn modelId="{DE36AA49-E5A4-4B4D-835E-BB818BEF5055}" type="presOf" srcId="{8D2C9A78-09F2-4D95-824A-108E1D446217}" destId="{2544D096-1754-4719-8701-6AA7A395AE52}" srcOrd="0" destOrd="1" presId="urn:microsoft.com/office/officeart/2005/8/layout/chevron2"/>
    <dgm:cxn modelId="{835DDDC4-5AFC-479C-B9AA-D6FB8000E6A6}" srcId="{059A8B10-222F-44BD-A09B-7EE08D0C1D72}" destId="{6A967938-0C10-4DE5-B2CC-738885272170}" srcOrd="1" destOrd="0" parTransId="{578A94B7-2ED4-4A01-B474-194FDD73C937}" sibTransId="{C9D53FD7-0193-476A-926B-02AC9E1F14C3}"/>
    <dgm:cxn modelId="{736CC229-DCDB-4A95-BE68-6A86B28915F5}" srcId="{6A967938-0C10-4DE5-B2CC-738885272170}" destId="{B63BD10C-DF7D-4D67-AF7A-F5876060C6E0}" srcOrd="1" destOrd="0" parTransId="{1E163775-4586-4846-8821-3D5D9E60426D}" sibTransId="{C4CBC9B4-8D2E-48D2-8E2D-3836531CC9C6}"/>
    <dgm:cxn modelId="{94940672-AC29-4997-BF12-3DA335B725D1}" srcId="{059A8B10-222F-44BD-A09B-7EE08D0C1D72}" destId="{818935BA-6305-4268-A167-179E13474854}" srcOrd="0" destOrd="0" parTransId="{D658ACED-D290-490E-82F0-33508CCAB9F8}" sibTransId="{3D613B96-366B-4650-B7FF-5229C7378839}"/>
    <dgm:cxn modelId="{8EFC7EEA-5F23-4C61-9537-75C812545953}" type="presOf" srcId="{7FF05D01-57C5-4453-B253-D4A3D9001C57}" destId="{2544D096-1754-4719-8701-6AA7A395AE52}" srcOrd="0" destOrd="0" presId="urn:microsoft.com/office/officeart/2005/8/layout/chevron2"/>
    <dgm:cxn modelId="{6418CF22-FFE1-4F9F-8A8B-A185A04BDDA3}" srcId="{818935BA-6305-4268-A167-179E13474854}" destId="{8D2C9A78-09F2-4D95-824A-108E1D446217}" srcOrd="1" destOrd="0" parTransId="{C83401FF-B7C2-43B7-8BEE-99B70CD6F1F2}" sibTransId="{5C431447-FCD8-4589-9555-27B124691240}"/>
    <dgm:cxn modelId="{A1080590-DA8F-41FE-BF2E-8EF563EC70BC}" type="presOf" srcId="{6595F6D6-CDAB-40B0-AE78-67E35DE3BC2D}" destId="{F5F65965-E22F-4DCA-A404-C62901E2A237}" srcOrd="0" destOrd="0" presId="urn:microsoft.com/office/officeart/2005/8/layout/chevron2"/>
    <dgm:cxn modelId="{8A406666-F491-48B2-BDD3-2AC660ACBE4B}" srcId="{6A967938-0C10-4DE5-B2CC-738885272170}" destId="{71529298-F77E-4714-8532-95390F8179C7}" srcOrd="0" destOrd="0" parTransId="{6E3BC6F5-AB04-45B3-B176-9BD1DF847429}" sibTransId="{F7DB714F-0970-4A1D-AA32-8F2FCF7F4C06}"/>
    <dgm:cxn modelId="{DDD7F86F-F1B9-4A7D-AB3D-79AEEB347827}" type="presOf" srcId="{A232F8B8-A2B6-4278-9932-F4E6ACB18DAC}" destId="{F5F65965-E22F-4DCA-A404-C62901E2A237}" srcOrd="0" destOrd="1" presId="urn:microsoft.com/office/officeart/2005/8/layout/chevron2"/>
    <dgm:cxn modelId="{E5E4637F-F820-4483-B864-6ABC7C3C720A}" srcId="{CF02BAFA-B428-4ADA-9E06-95758FE1D22F}" destId="{6595F6D6-CDAB-40B0-AE78-67E35DE3BC2D}" srcOrd="0" destOrd="0" parTransId="{8B7317F5-B81A-4338-B75E-9CFA828760F7}" sibTransId="{B577B29A-FC88-4DB2-96AD-B8244792B0DB}"/>
    <dgm:cxn modelId="{D600265E-CEAB-4577-A3F0-42A47254DBA3}" type="presParOf" srcId="{629A7AD1-C5AC-4614-BCAE-E59A3C3DF7E5}" destId="{48B71D23-3B44-4023-8DE0-B3BADAA46199}" srcOrd="0" destOrd="0" presId="urn:microsoft.com/office/officeart/2005/8/layout/chevron2"/>
    <dgm:cxn modelId="{5E7A6F02-5093-4435-9A1D-9784DFD45772}" type="presParOf" srcId="{48B71D23-3B44-4023-8DE0-B3BADAA46199}" destId="{E5A1C1DB-0FBA-4555-97AD-AB1758D58042}" srcOrd="0" destOrd="0" presId="urn:microsoft.com/office/officeart/2005/8/layout/chevron2"/>
    <dgm:cxn modelId="{37D949A3-6E19-46E8-A168-01C363DD0896}" type="presParOf" srcId="{48B71D23-3B44-4023-8DE0-B3BADAA46199}" destId="{2544D096-1754-4719-8701-6AA7A395AE52}" srcOrd="1" destOrd="0" presId="urn:microsoft.com/office/officeart/2005/8/layout/chevron2"/>
    <dgm:cxn modelId="{30946205-F516-4F52-9EBF-B5FB8006DD20}" type="presParOf" srcId="{629A7AD1-C5AC-4614-BCAE-E59A3C3DF7E5}" destId="{187E366A-64A6-4507-9267-4A12B217DC17}" srcOrd="1" destOrd="0" presId="urn:microsoft.com/office/officeart/2005/8/layout/chevron2"/>
    <dgm:cxn modelId="{312AC910-CE6B-4B13-989F-9DDF5FAD4C75}" type="presParOf" srcId="{629A7AD1-C5AC-4614-BCAE-E59A3C3DF7E5}" destId="{4951B698-0889-4E92-80FF-47B6BB913890}" srcOrd="2" destOrd="0" presId="urn:microsoft.com/office/officeart/2005/8/layout/chevron2"/>
    <dgm:cxn modelId="{B407632D-3F23-4040-8265-A0A9490E5A4E}" type="presParOf" srcId="{4951B698-0889-4E92-80FF-47B6BB913890}" destId="{26C733FB-7B14-4857-834F-8E0487806B61}" srcOrd="0" destOrd="0" presId="urn:microsoft.com/office/officeart/2005/8/layout/chevron2"/>
    <dgm:cxn modelId="{7FB050EA-1F51-4E2C-95AE-395840B2E5A0}" type="presParOf" srcId="{4951B698-0889-4E92-80FF-47B6BB913890}" destId="{5DE325DF-FA38-40CC-B7A8-9EB5A975AAB2}" srcOrd="1" destOrd="0" presId="urn:microsoft.com/office/officeart/2005/8/layout/chevron2"/>
    <dgm:cxn modelId="{1C91FA16-6F72-479E-8219-CCEB2BAF47F9}" type="presParOf" srcId="{629A7AD1-C5AC-4614-BCAE-E59A3C3DF7E5}" destId="{6153212D-B63A-48ED-B573-7CCA105269FC}" srcOrd="3" destOrd="0" presId="urn:microsoft.com/office/officeart/2005/8/layout/chevron2"/>
    <dgm:cxn modelId="{AAF309AE-C980-4074-B38A-E2F106D3D851}" type="presParOf" srcId="{629A7AD1-C5AC-4614-BCAE-E59A3C3DF7E5}" destId="{0ABDEBB2-A777-44EA-9F33-D110CDB95934}" srcOrd="4" destOrd="0" presId="urn:microsoft.com/office/officeart/2005/8/layout/chevron2"/>
    <dgm:cxn modelId="{23FA0B8A-C002-40BD-ABDC-F40831367D52}" type="presParOf" srcId="{0ABDEBB2-A777-44EA-9F33-D110CDB95934}" destId="{7B380FEC-AD9E-4E9F-9E3D-23451C183C49}" srcOrd="0" destOrd="0" presId="urn:microsoft.com/office/officeart/2005/8/layout/chevron2"/>
    <dgm:cxn modelId="{CAC34521-059F-4C18-9FA1-E57099FE5DB4}" type="presParOf" srcId="{0ABDEBB2-A777-44EA-9F33-D110CDB95934}" destId="{F5F65965-E22F-4DCA-A404-C62901E2A23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CE79B-6475-4426-922E-AAB239A1A0C6}">
      <dsp:nvSpPr>
        <dsp:cNvPr id="0" name=""/>
        <dsp:cNvSpPr/>
      </dsp:nvSpPr>
      <dsp:spPr>
        <a:xfrm>
          <a:off x="-4251287" y="-652255"/>
          <a:ext cx="5065299" cy="5065299"/>
        </a:xfrm>
        <a:prstGeom prst="blockArc">
          <a:avLst>
            <a:gd name="adj1" fmla="val 18900000"/>
            <a:gd name="adj2" fmla="val 2700000"/>
            <a:gd name="adj3" fmla="val 426"/>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9CB766-D1F2-4959-97C8-F60FD79E7AD7}">
      <dsp:nvSpPr>
        <dsp:cNvPr id="0" name=""/>
        <dsp:cNvSpPr/>
      </dsp:nvSpPr>
      <dsp:spPr>
        <a:xfrm>
          <a:off x="548442" y="376078"/>
          <a:ext cx="9484503"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lvl="0" algn="l" defTabSz="1822450">
            <a:lnSpc>
              <a:spcPct val="90000"/>
            </a:lnSpc>
            <a:spcBef>
              <a:spcPct val="0"/>
            </a:spcBef>
            <a:spcAft>
              <a:spcPct val="35000"/>
            </a:spcAft>
          </a:pPr>
          <a:r>
            <a:rPr lang="en-US" sz="4100" kern="1200">
              <a:latin typeface="Times New Roman" panose="02020603050405020304" pitchFamily="18" charset="0"/>
              <a:cs typeface="Times New Roman" panose="02020603050405020304" pitchFamily="18" charset="0"/>
            </a:rPr>
            <a:t>Giới thiệu</a:t>
          </a:r>
        </a:p>
      </dsp:txBody>
      <dsp:txXfrm>
        <a:off x="548442" y="376078"/>
        <a:ext cx="9484503" cy="752157"/>
      </dsp:txXfrm>
    </dsp:sp>
    <dsp:sp modelId="{80E8122D-314B-45A9-90FF-C4962D932D18}">
      <dsp:nvSpPr>
        <dsp:cNvPr id="0" name=""/>
        <dsp:cNvSpPr/>
      </dsp:nvSpPr>
      <dsp:spPr>
        <a:xfrm>
          <a:off x="316" y="282059"/>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FF9C4D-A8CB-4554-B73C-3D995C71FC8D}">
      <dsp:nvSpPr>
        <dsp:cNvPr id="0" name=""/>
        <dsp:cNvSpPr/>
      </dsp:nvSpPr>
      <dsp:spPr>
        <a:xfrm>
          <a:off x="796907" y="1504315"/>
          <a:ext cx="9211094"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lvl="0" algn="l" defTabSz="1822450">
            <a:lnSpc>
              <a:spcPct val="90000"/>
            </a:lnSpc>
            <a:spcBef>
              <a:spcPct val="0"/>
            </a:spcBef>
            <a:spcAft>
              <a:spcPct val="35000"/>
            </a:spcAft>
          </a:pPr>
          <a:r>
            <a:rPr lang="en-US" sz="4100" kern="1200">
              <a:latin typeface="Times New Roman" panose="02020603050405020304" pitchFamily="18" charset="0"/>
              <a:cs typeface="Times New Roman" panose="02020603050405020304" pitchFamily="18" charset="0"/>
            </a:rPr>
            <a:t>Tập lệnh AT vs Module SIM800</a:t>
          </a:r>
        </a:p>
      </dsp:txBody>
      <dsp:txXfrm>
        <a:off x="796907" y="1504315"/>
        <a:ext cx="9211094" cy="752157"/>
      </dsp:txXfrm>
    </dsp:sp>
    <dsp:sp modelId="{FB01FCCD-650D-4E69-B124-D0D4755B36E0}">
      <dsp:nvSpPr>
        <dsp:cNvPr id="0" name=""/>
        <dsp:cNvSpPr/>
      </dsp:nvSpPr>
      <dsp:spPr>
        <a:xfrm>
          <a:off x="326809" y="1410295"/>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8BAFFF6-3137-4706-9DCF-CFFED3BF44D9}">
      <dsp:nvSpPr>
        <dsp:cNvPr id="0" name=""/>
        <dsp:cNvSpPr/>
      </dsp:nvSpPr>
      <dsp:spPr>
        <a:xfrm>
          <a:off x="523498" y="2632551"/>
          <a:ext cx="9484503"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lvl="0" algn="l" defTabSz="1822450">
            <a:lnSpc>
              <a:spcPct val="90000"/>
            </a:lnSpc>
            <a:spcBef>
              <a:spcPct val="0"/>
            </a:spcBef>
            <a:spcAft>
              <a:spcPct val="35000"/>
            </a:spcAft>
          </a:pPr>
          <a:r>
            <a:rPr lang="en-US" sz="4100" kern="1200">
              <a:latin typeface="Times New Roman" panose="02020603050405020304" pitchFamily="18" charset="0"/>
              <a:cs typeface="Times New Roman" panose="02020603050405020304" pitchFamily="18" charset="0"/>
            </a:rPr>
            <a:t>Demo thực hiện</a:t>
          </a:r>
        </a:p>
      </dsp:txBody>
      <dsp:txXfrm>
        <a:off x="523498" y="2632551"/>
        <a:ext cx="9484503" cy="752157"/>
      </dsp:txXfrm>
    </dsp:sp>
    <dsp:sp modelId="{A8E91F37-9E4F-499E-9B46-18446DBF3DDA}">
      <dsp:nvSpPr>
        <dsp:cNvPr id="0" name=""/>
        <dsp:cNvSpPr/>
      </dsp:nvSpPr>
      <dsp:spPr>
        <a:xfrm>
          <a:off x="81389" y="2542339"/>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1C1DB-0FBA-4555-97AD-AB1758D58042}">
      <dsp:nvSpPr>
        <dsp:cNvPr id="0" name=""/>
        <dsp:cNvSpPr/>
      </dsp:nvSpPr>
      <dsp:spPr>
        <a:xfrm rot="5400000">
          <a:off x="-210654" y="212525"/>
          <a:ext cx="1404363" cy="983054"/>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latin typeface="Times New Roman" panose="02020603050405020304" pitchFamily="18" charset="0"/>
              <a:cs typeface="Times New Roman" panose="02020603050405020304" pitchFamily="18" charset="0"/>
            </a:rPr>
            <a:t>Định nghĩa</a:t>
          </a:r>
        </a:p>
      </dsp:txBody>
      <dsp:txXfrm rot="-5400000">
        <a:off x="1" y="493397"/>
        <a:ext cx="983054" cy="421309"/>
      </dsp:txXfrm>
    </dsp:sp>
    <dsp:sp modelId="{2544D096-1754-4719-8701-6AA7A395AE52}">
      <dsp:nvSpPr>
        <dsp:cNvPr id="0" name=""/>
        <dsp:cNvSpPr/>
      </dsp:nvSpPr>
      <dsp:spPr>
        <a:xfrm rot="5400000">
          <a:off x="3396058" y="-2411132"/>
          <a:ext cx="913316" cy="5739323"/>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Là những lệnh dùng để giao tiếp với các thiếu bị modem</a:t>
          </a:r>
          <a:endParaRPr lang="en-US" sz="1800" kern="1200"/>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Là viết tắt của ATtention</a:t>
          </a:r>
        </a:p>
      </dsp:txBody>
      <dsp:txXfrm rot="-5400000">
        <a:off x="983055" y="46455"/>
        <a:ext cx="5694739" cy="824148"/>
      </dsp:txXfrm>
    </dsp:sp>
    <dsp:sp modelId="{26C733FB-7B14-4857-834F-8E0487806B61}">
      <dsp:nvSpPr>
        <dsp:cNvPr id="0" name=""/>
        <dsp:cNvSpPr/>
      </dsp:nvSpPr>
      <dsp:spPr>
        <a:xfrm rot="5400000">
          <a:off x="-210654" y="1420125"/>
          <a:ext cx="1404363" cy="983054"/>
        </a:xfrm>
        <a:prstGeom prst="chevron">
          <a:avLst/>
        </a:prstGeom>
        <a:gradFill rotWithShape="0">
          <a:gsLst>
            <a:gs pos="0">
              <a:schemeClr val="accent5">
                <a:hueOff val="1178392"/>
                <a:satOff val="-5635"/>
                <a:lumOff val="6177"/>
                <a:alphaOff val="0"/>
                <a:shade val="85000"/>
                <a:satMod val="130000"/>
              </a:schemeClr>
            </a:gs>
            <a:gs pos="34000">
              <a:schemeClr val="accent5">
                <a:hueOff val="1178392"/>
                <a:satOff val="-5635"/>
                <a:lumOff val="6177"/>
                <a:alphaOff val="0"/>
                <a:shade val="87000"/>
                <a:satMod val="125000"/>
              </a:schemeClr>
            </a:gs>
            <a:gs pos="70000">
              <a:schemeClr val="accent5">
                <a:hueOff val="1178392"/>
                <a:satOff val="-5635"/>
                <a:lumOff val="6177"/>
                <a:alphaOff val="0"/>
                <a:tint val="100000"/>
                <a:shade val="90000"/>
                <a:satMod val="130000"/>
              </a:schemeClr>
            </a:gs>
            <a:gs pos="100000">
              <a:schemeClr val="accent5">
                <a:hueOff val="1178392"/>
                <a:satOff val="-5635"/>
                <a:lumOff val="6177"/>
                <a:alphaOff val="0"/>
                <a:tint val="100000"/>
                <a:shade val="100000"/>
                <a:satMod val="110000"/>
              </a:schemeClr>
            </a:gs>
          </a:gsLst>
          <a:path path="circle">
            <a:fillToRect l="100000" t="100000" r="100000" b="100000"/>
          </a:path>
        </a:gradFill>
        <a:ln w="12700" cap="flat" cmpd="sng" algn="ctr">
          <a:solidFill>
            <a:schemeClr val="accent5">
              <a:hueOff val="1178392"/>
              <a:satOff val="-5635"/>
              <a:lumOff val="6177"/>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latin typeface="Times New Roman" panose="02020603050405020304" pitchFamily="18" charset="0"/>
              <a:cs typeface="Times New Roman" panose="02020603050405020304" pitchFamily="18" charset="0"/>
            </a:rPr>
            <a:t>Modem devices</a:t>
          </a:r>
        </a:p>
      </dsp:txBody>
      <dsp:txXfrm rot="-5400000">
        <a:off x="1" y="1700997"/>
        <a:ext cx="983054" cy="421309"/>
      </dsp:txXfrm>
    </dsp:sp>
    <dsp:sp modelId="{5DE325DF-FA38-40CC-B7A8-9EB5A975AAB2}">
      <dsp:nvSpPr>
        <dsp:cNvPr id="0" name=""/>
        <dsp:cNvSpPr/>
      </dsp:nvSpPr>
      <dsp:spPr>
        <a:xfrm rot="5400000">
          <a:off x="3396298" y="-1203772"/>
          <a:ext cx="912836" cy="5739323"/>
        </a:xfrm>
        <a:prstGeom prst="round2SameRect">
          <a:avLst/>
        </a:prstGeom>
        <a:solidFill>
          <a:schemeClr val="lt1">
            <a:alpha val="90000"/>
            <a:hueOff val="0"/>
            <a:satOff val="0"/>
            <a:lumOff val="0"/>
            <a:alphaOff val="0"/>
          </a:schemeClr>
        </a:solidFill>
        <a:ln w="12700" cap="flat" cmpd="sng" algn="ctr">
          <a:solidFill>
            <a:schemeClr val="accent5">
              <a:hueOff val="1178392"/>
              <a:satOff val="-5635"/>
              <a:lumOff val="61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Dial-Modem ( VD: USR5686)</a:t>
          </a:r>
        </a:p>
        <a:p>
          <a:pPr marL="171450" lvl="1" indent="-171450" algn="l" defTabSz="800100">
            <a:lnSpc>
              <a:spcPct val="90000"/>
            </a:lnSpc>
            <a:spcBef>
              <a:spcPct val="0"/>
            </a:spcBef>
            <a:spcAft>
              <a:spcPct val="15000"/>
            </a:spcAft>
            <a:buChar char="••"/>
          </a:pPr>
          <a:r>
            <a:rPr lang="en-US" sz="1800" kern="1200"/>
            <a:t>Cellular-Modem (VD: SIM800, SIM 900 của SIMCOM)</a:t>
          </a:r>
        </a:p>
        <a:p>
          <a:pPr marL="171450" lvl="1" indent="-171450" algn="l" defTabSz="800100">
            <a:lnSpc>
              <a:spcPct val="90000"/>
            </a:lnSpc>
            <a:spcBef>
              <a:spcPct val="0"/>
            </a:spcBef>
            <a:spcAft>
              <a:spcPct val="15000"/>
            </a:spcAft>
            <a:buChar char="••"/>
          </a:pPr>
          <a:r>
            <a:rPr lang="en-US" sz="1800" kern="1200"/>
            <a:t>Cellular-Phone (VD: Samsung galaxy,..)</a:t>
          </a:r>
        </a:p>
      </dsp:txBody>
      <dsp:txXfrm rot="-5400000">
        <a:off x="983055" y="1254032"/>
        <a:ext cx="5694762" cy="823714"/>
      </dsp:txXfrm>
    </dsp:sp>
    <dsp:sp modelId="{7B380FEC-AD9E-4E9F-9E3D-23451C183C49}">
      <dsp:nvSpPr>
        <dsp:cNvPr id="0" name=""/>
        <dsp:cNvSpPr/>
      </dsp:nvSpPr>
      <dsp:spPr>
        <a:xfrm rot="5400000">
          <a:off x="-210654" y="2627724"/>
          <a:ext cx="1404363" cy="983054"/>
        </a:xfrm>
        <a:prstGeom prst="chevron">
          <a:avLst/>
        </a:prstGeom>
        <a:gradFill rotWithShape="0">
          <a:gsLst>
            <a:gs pos="0">
              <a:schemeClr val="accent5">
                <a:hueOff val="2356783"/>
                <a:satOff val="-11270"/>
                <a:lumOff val="12353"/>
                <a:alphaOff val="0"/>
                <a:shade val="85000"/>
                <a:satMod val="130000"/>
              </a:schemeClr>
            </a:gs>
            <a:gs pos="34000">
              <a:schemeClr val="accent5">
                <a:hueOff val="2356783"/>
                <a:satOff val="-11270"/>
                <a:lumOff val="12353"/>
                <a:alphaOff val="0"/>
                <a:shade val="87000"/>
                <a:satMod val="125000"/>
              </a:schemeClr>
            </a:gs>
            <a:gs pos="70000">
              <a:schemeClr val="accent5">
                <a:hueOff val="2356783"/>
                <a:satOff val="-11270"/>
                <a:lumOff val="12353"/>
                <a:alphaOff val="0"/>
                <a:tint val="100000"/>
                <a:shade val="90000"/>
                <a:satMod val="130000"/>
              </a:schemeClr>
            </a:gs>
            <a:gs pos="100000">
              <a:schemeClr val="accent5">
                <a:hueOff val="2356783"/>
                <a:satOff val="-11270"/>
                <a:lumOff val="12353"/>
                <a:alphaOff val="0"/>
                <a:tint val="100000"/>
                <a:shade val="100000"/>
                <a:satMod val="110000"/>
              </a:schemeClr>
            </a:gs>
          </a:gsLst>
          <a:path path="circle">
            <a:fillToRect l="100000" t="100000" r="100000" b="100000"/>
          </a:path>
        </a:gradFill>
        <a:ln w="12700" cap="flat" cmpd="sng" algn="ctr">
          <a:solidFill>
            <a:schemeClr val="accent5">
              <a:hueOff val="2356783"/>
              <a:satOff val="-11270"/>
              <a:lumOff val="12353"/>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latin typeface="Times New Roman" panose="02020603050405020304" pitchFamily="18" charset="0"/>
              <a:cs typeface="Times New Roman" panose="02020603050405020304" pitchFamily="18" charset="0"/>
            </a:rPr>
            <a:t>Mục đích</a:t>
          </a:r>
        </a:p>
      </dsp:txBody>
      <dsp:txXfrm rot="-5400000">
        <a:off x="1" y="2908596"/>
        <a:ext cx="983054" cy="421309"/>
      </dsp:txXfrm>
    </dsp:sp>
    <dsp:sp modelId="{F5F65965-E22F-4DCA-A404-C62901E2A237}">
      <dsp:nvSpPr>
        <dsp:cNvPr id="0" name=""/>
        <dsp:cNvSpPr/>
      </dsp:nvSpPr>
      <dsp:spPr>
        <a:xfrm rot="5400000">
          <a:off x="3396298" y="3826"/>
          <a:ext cx="912836" cy="5739323"/>
        </a:xfrm>
        <a:prstGeom prst="round2SameRect">
          <a:avLst/>
        </a:prstGeom>
        <a:solidFill>
          <a:schemeClr val="lt1">
            <a:alpha val="90000"/>
            <a:hueOff val="0"/>
            <a:satOff val="0"/>
            <a:lumOff val="0"/>
            <a:alphaOff val="0"/>
          </a:schemeClr>
        </a:solidFill>
        <a:ln w="12700" cap="flat" cmpd="sng" algn="ctr">
          <a:solidFill>
            <a:schemeClr val="accent5">
              <a:hueOff val="2356783"/>
              <a:satOff val="-11270"/>
              <a:lumOff val="123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Lấy thông tin mode, gửi nhận dữ liệu.</a:t>
          </a:r>
        </a:p>
        <a:p>
          <a:pPr marL="171450" lvl="1" indent="-171450" algn="l" defTabSz="800100">
            <a:lnSpc>
              <a:spcPct val="90000"/>
            </a:lnSpc>
            <a:spcBef>
              <a:spcPct val="0"/>
            </a:spcBef>
            <a:spcAft>
              <a:spcPct val="15000"/>
            </a:spcAft>
            <a:buChar char="••"/>
          </a:pPr>
          <a:r>
            <a:rPr lang="en-US" sz="1800" kern="1200"/>
            <a:t>Chất lượng sóng, danh bạ, HTTP, TCP/IP, SMS, Voice Call,..</a:t>
          </a:r>
        </a:p>
      </dsp:txBody>
      <dsp:txXfrm rot="-5400000">
        <a:off x="983055" y="2461631"/>
        <a:ext cx="5694762" cy="82371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C8B97-B0A2-485C-87FE-11AB7A2C2051}" type="datetimeFigureOut">
              <a:rPr lang="en-US" smtClean="0"/>
              <a:t>12/18/2021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99E8C-9BB9-4577-AEAF-C5664D72AC9A}" type="slidenum">
              <a:rPr lang="en-US" smtClean="0"/>
              <a:t>‹#›</a:t>
            </a:fld>
            <a:endParaRPr lang="en-US"/>
          </a:p>
        </p:txBody>
      </p:sp>
    </p:spTree>
    <p:extLst>
      <p:ext uri="{BB962C8B-B14F-4D97-AF65-F5344CB8AC3E}">
        <p14:creationId xmlns:p14="http://schemas.microsoft.com/office/powerpoint/2010/main" val="181536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 trước khi có cáp quang chúng ta sử dụng một modem dial-up để kết nối với Internet “tốc độ chậm” thông qua đường dây điện thoại bàn.</a:t>
            </a:r>
            <a:r>
              <a:rPr lang="en-US"/>
              <a:t>, Dial- Modem là loại modem cũ sử dụng đường truyền qua dây, hiện nay đã không còn phổ biến.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Cellular-Modem</a:t>
            </a:r>
          </a:p>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3</a:t>
            </a:fld>
            <a:endParaRPr lang="en-US"/>
          </a:p>
        </p:txBody>
      </p:sp>
    </p:spTree>
    <p:extLst>
      <p:ext uri="{BB962C8B-B14F-4D97-AF65-F5344CB8AC3E}">
        <p14:creationId xmlns:p14="http://schemas.microsoft.com/office/powerpoint/2010/main" val="2904544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4</a:t>
            </a:fld>
            <a:endParaRPr lang="en-US"/>
          </a:p>
        </p:txBody>
      </p:sp>
    </p:spTree>
    <p:extLst>
      <p:ext uri="{BB962C8B-B14F-4D97-AF65-F5344CB8AC3E}">
        <p14:creationId xmlns:p14="http://schemas.microsoft.com/office/powerpoint/2010/main" val="329441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5</a:t>
            </a:fld>
            <a:endParaRPr lang="en-US"/>
          </a:p>
        </p:txBody>
      </p:sp>
    </p:spTree>
    <p:extLst>
      <p:ext uri="{BB962C8B-B14F-4D97-AF65-F5344CB8AC3E}">
        <p14:creationId xmlns:p14="http://schemas.microsoft.com/office/powerpoint/2010/main" val="1253839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6</a:t>
            </a:fld>
            <a:endParaRPr lang="en-US"/>
          </a:p>
        </p:txBody>
      </p:sp>
    </p:spTree>
    <p:extLst>
      <p:ext uri="{BB962C8B-B14F-4D97-AF65-F5344CB8AC3E}">
        <p14:creationId xmlns:p14="http://schemas.microsoft.com/office/powerpoint/2010/main" val="3537894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7</a:t>
            </a:fld>
            <a:endParaRPr lang="en-US"/>
          </a:p>
        </p:txBody>
      </p:sp>
    </p:spTree>
    <p:extLst>
      <p:ext uri="{BB962C8B-B14F-4D97-AF65-F5344CB8AC3E}">
        <p14:creationId xmlns:p14="http://schemas.microsoft.com/office/powerpoint/2010/main" val="1925841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r>
              <a:rPr lang="vi-VN"/>
              <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r>
              <a:rPr lang="vi-VN"/>
              <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r>
              <a:rPr lang="vi-VN"/>
              <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8</a:t>
            </a:fld>
            <a:endParaRPr lang="en-US"/>
          </a:p>
        </p:txBody>
      </p:sp>
    </p:spTree>
    <p:extLst>
      <p:ext uri="{BB962C8B-B14F-4D97-AF65-F5344CB8AC3E}">
        <p14:creationId xmlns:p14="http://schemas.microsoft.com/office/powerpoint/2010/main" val="1661878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Có thể đây là câu hỏi hơi thừa, nhưng mình vẫn đề cập để biết đâu được một số bạn lại cần tới nó vì đơn giản thừa vẫn hơn là thiếu thông tin</a:t>
            </a:r>
            <a:r>
              <a:rPr lang="vi-VN"/>
              <a:t/>
            </a:r>
            <a:br>
              <a:rPr lang="vi-VN"/>
            </a:br>
            <a:r>
              <a:rPr lang="vi-VN" sz="1200" b="0" i="0" kern="1200">
                <a:solidFill>
                  <a:schemeClr val="tx1"/>
                </a:solidFill>
                <a:effectLst/>
                <a:latin typeface="+mn-lt"/>
                <a:ea typeface="+mn-ea"/>
                <a:cs typeface="+mn-cs"/>
              </a:rPr>
              <a:t>– Nếu bạn chuẩn bị mua module sim về nghiên cứu thì bạn nên</a:t>
            </a:r>
            <a:r>
              <a:rPr lang="vi-VN" sz="1200" b="1" i="0" kern="1200">
                <a:solidFill>
                  <a:schemeClr val="tx1"/>
                </a:solidFill>
                <a:effectLst/>
                <a:latin typeface="+mn-lt"/>
                <a:ea typeface="+mn-ea"/>
                <a:cs typeface="+mn-cs"/>
              </a:rPr>
              <a:t> chọn mua những module thuộc dòng SIM800, SIM800A</a:t>
            </a:r>
            <a:r>
              <a:rPr lang="vi-VN" sz="1200" b="0" i="0" kern="1200">
                <a:solidFill>
                  <a:schemeClr val="tx1"/>
                </a:solidFill>
                <a:effectLst/>
                <a:latin typeface="+mn-lt"/>
                <a:ea typeface="+mn-ea"/>
                <a:cs typeface="+mn-cs"/>
              </a:rPr>
              <a:t>. Còn 2 dòng module sim800C và SIM800L do được lược bỏ 1 số chức năng về phần cứng nên có thể bạn sẽ gặp đôi chút rắc rối. Nhưng nếu bạn đã lỡ mua rồi thì không sao đâu nhé, cứ yên tâm sử dụng , có gặp lỗi thì từ từ giải quyết nó thôi.</a:t>
            </a:r>
            <a:r>
              <a:rPr lang="vi-VN"/>
              <a:t/>
            </a:r>
            <a:br>
              <a:rPr lang="vi-VN"/>
            </a:br>
            <a:r>
              <a:rPr lang="vi-VN" sz="1200" b="0" i="0" kern="1200">
                <a:solidFill>
                  <a:schemeClr val="tx1"/>
                </a:solidFill>
                <a:effectLst/>
                <a:latin typeface="+mn-lt"/>
                <a:ea typeface="+mn-ea"/>
                <a:cs typeface="+mn-cs"/>
              </a:rPr>
              <a:t>– </a:t>
            </a:r>
            <a:r>
              <a:rPr lang="vi-VN" sz="1200" b="1" i="0" kern="1200">
                <a:solidFill>
                  <a:schemeClr val="tx1"/>
                </a:solidFill>
                <a:effectLst/>
                <a:latin typeface="+mn-lt"/>
                <a:ea typeface="+mn-ea"/>
                <a:cs typeface="+mn-cs"/>
              </a:rPr>
              <a:t>Nên chọn những module phần cứng có hỗ trợ sẵn thiết kế mạch nguồn hạ áp và anten ngoài</a:t>
            </a:r>
            <a:r>
              <a:rPr lang="vi-VN" sz="1200" b="0" i="0" kern="1200">
                <a:solidFill>
                  <a:schemeClr val="tx1"/>
                </a:solidFill>
                <a:effectLst/>
                <a:latin typeface="+mn-lt"/>
                <a:ea typeface="+mn-ea"/>
                <a:cs typeface="+mn-cs"/>
              </a:rPr>
              <a:t>. Bạn sẽ gặp chút rắc rối về mạch nguồn nếu sử dụng các module ko có hạ áp mà chỉ ra chân nhé. Bởi vì đa số module sim đều dùng </a:t>
            </a:r>
            <a:r>
              <a:rPr lang="vi-VN" sz="1200" b="1" i="0" kern="1200">
                <a:solidFill>
                  <a:schemeClr val="tx1"/>
                </a:solidFill>
                <a:effectLst/>
                <a:latin typeface="+mn-lt"/>
                <a:ea typeface="+mn-ea"/>
                <a:cs typeface="+mn-cs"/>
              </a:rPr>
              <a:t>điện áp từ 3.4V-4.4V( và khuyến cáo nên dùng là 3.8V )</a:t>
            </a:r>
            <a:r>
              <a:rPr lang="vi-VN" sz="1200" b="0" i="0" kern="1200">
                <a:solidFill>
                  <a:schemeClr val="tx1"/>
                </a:solidFill>
                <a:effectLst/>
                <a:latin typeface="+mn-lt"/>
                <a:ea typeface="+mn-ea"/>
                <a:cs typeface="+mn-cs"/>
              </a:rPr>
              <a:t> mà nguồn này thì không thông dụng và chúng ta lại phải sử dụng thêm mạch hạ áp rời.</a:t>
            </a:r>
            <a:r>
              <a:rPr lang="vi-VN"/>
              <a:t/>
            </a:r>
            <a:br>
              <a:rPr lang="vi-VN"/>
            </a:br>
            <a:r>
              <a:rPr lang="vi-VN" sz="1200" b="0" i="0" kern="1200">
                <a:solidFill>
                  <a:schemeClr val="tx1"/>
                </a:solidFill>
                <a:effectLst/>
                <a:latin typeface="+mn-lt"/>
                <a:ea typeface="+mn-ea"/>
                <a:cs typeface="+mn-cs"/>
              </a:rPr>
              <a:t>– Chuẩn bị mạch cấp nguồn tốt , </a:t>
            </a:r>
            <a:r>
              <a:rPr lang="vi-VN" sz="1200" b="1" i="0" kern="1200">
                <a:solidFill>
                  <a:schemeClr val="tx1"/>
                </a:solidFill>
                <a:effectLst/>
                <a:latin typeface="+mn-lt"/>
                <a:ea typeface="+mn-ea"/>
                <a:cs typeface="+mn-cs"/>
              </a:rPr>
              <a:t>khuyên dùng với mạch có ngõ ra từ 2A trở lên</a:t>
            </a:r>
            <a:r>
              <a:rPr lang="vi-VN" sz="1200" b="0" i="0" kern="1200">
                <a:solidFill>
                  <a:schemeClr val="tx1"/>
                </a:solidFill>
                <a:effectLst/>
                <a:latin typeface="+mn-lt"/>
                <a:ea typeface="+mn-ea"/>
                <a:cs typeface="+mn-cs"/>
              </a:rPr>
              <a:t>. Thực tế thì module sim chỉ cần tối đa cỡ </a:t>
            </a:r>
            <a:r>
              <a:rPr lang="vi-VN" sz="1200" b="0" i="1" kern="1200">
                <a:solidFill>
                  <a:schemeClr val="tx1"/>
                </a:solidFill>
                <a:effectLst/>
                <a:latin typeface="+mn-lt"/>
                <a:ea typeface="+mn-ea"/>
                <a:cs typeface="+mn-cs"/>
              </a:rPr>
              <a:t>500mA/4V</a:t>
            </a:r>
            <a:r>
              <a:rPr lang="vi-VN" sz="1200" b="0" i="0" kern="1200">
                <a:solidFill>
                  <a:schemeClr val="tx1"/>
                </a:solidFill>
                <a:effectLst/>
                <a:latin typeface="+mn-lt"/>
                <a:ea typeface="+mn-ea"/>
                <a:cs typeface="+mn-cs"/>
              </a:rPr>
              <a:t> thôi nhưng đa số các mạch nguồn đều không đảm bảo đủ công suất. và khi khởi động cũng tốn khá nhiều nguồn nên chúng ta nên cấp dư hơn nhiều cái nó cần để đảm bảo hoạt động trơn tru.</a:t>
            </a:r>
            <a:endParaRPr lang="en-US" sz="1200" b="0" i="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Với các bạn sử dụng module sim có sẵn mạch hạ áp thì cứ sử dụng đúng thông số đầu vào trên mạch là ok. Thông thường đều hỗ trợ với nguồn 12V/2A hoặc 5V/2A</a:t>
            </a:r>
          </a:p>
          <a:p>
            <a:r>
              <a:rPr lang="vi-VN" sz="1200" b="0" i="0" kern="1200">
                <a:solidFill>
                  <a:schemeClr val="tx1"/>
                </a:solidFill>
                <a:effectLst/>
                <a:latin typeface="+mn-lt"/>
                <a:ea typeface="+mn-ea"/>
                <a:cs typeface="+mn-cs"/>
              </a:rPr>
              <a:t>Với các mạch chỉ ra chân và không có sẵn mạch nguồn, nếu bạn có sẵn nguồn cấp 5V thì nên dùng mạch hạ áp LDO MIC29302, nếu bạn có nguồn 9V,12V hoặc 24V thì nên sử dụng mạch hạ áp LM2596-ADJ ( nên chỉnh áp ra trước khi cấp vào mạch sim)</a:t>
            </a:r>
          </a:p>
          <a:p>
            <a:r>
              <a:rPr lang="vi-VN" sz="1200" b="0" i="0" kern="1200">
                <a:solidFill>
                  <a:schemeClr val="tx1"/>
                </a:solidFill>
                <a:effectLst/>
                <a:latin typeface="+mn-lt"/>
                <a:ea typeface="+mn-ea"/>
                <a:cs typeface="+mn-cs"/>
              </a:rPr>
              <a:t>Một số </a:t>
            </a:r>
            <a:r>
              <a:rPr lang="vi-VN" sz="1200" b="1" i="0" kern="1200">
                <a:solidFill>
                  <a:schemeClr val="tx1"/>
                </a:solidFill>
                <a:effectLst/>
                <a:latin typeface="+mn-lt"/>
                <a:ea typeface="+mn-ea"/>
                <a:cs typeface="+mn-cs"/>
              </a:rPr>
              <a:t>module sim sử dụng diode</a:t>
            </a:r>
            <a:r>
              <a:rPr lang="vi-VN" sz="1200" b="0" i="0" kern="1200">
                <a:solidFill>
                  <a:schemeClr val="tx1"/>
                </a:solidFill>
                <a:effectLst/>
                <a:latin typeface="+mn-lt"/>
                <a:ea typeface="+mn-ea"/>
                <a:cs typeface="+mn-cs"/>
              </a:rPr>
              <a:t> hạ áp từ 5V xuống 4V3 để nuôi mạch thì bạn nên lưu ý cấp đúng nguồn 5V cho loại này, tốt nhất nên sử dụng mạch LM2596 hạ áp xuống 5V để nuôi mạch, và nên </a:t>
            </a:r>
            <a:r>
              <a:rPr lang="vi-VN" sz="1200" b="1" i="0" kern="1200">
                <a:solidFill>
                  <a:schemeClr val="tx1"/>
                </a:solidFill>
                <a:effectLst/>
                <a:latin typeface="+mn-lt"/>
                <a:ea typeface="+mn-ea"/>
                <a:cs typeface="+mn-cs"/>
              </a:rPr>
              <a:t>mắc thêm tụ bù 1000uF</a:t>
            </a:r>
            <a:r>
              <a:rPr lang="vi-VN" sz="1200" b="0" i="0" kern="1200">
                <a:solidFill>
                  <a:schemeClr val="tx1"/>
                </a:solidFill>
                <a:effectLst/>
                <a:latin typeface="+mn-lt"/>
                <a:ea typeface="+mn-ea"/>
                <a:cs typeface="+mn-cs"/>
              </a:rPr>
              <a:t> để đảm bảo hoạt động ổn định.</a:t>
            </a:r>
          </a:p>
          <a:p>
            <a:r>
              <a:rPr lang="vi-VN" sz="1200" b="0" i="0" kern="1200">
                <a:solidFill>
                  <a:schemeClr val="tx1"/>
                </a:solidFill>
                <a:effectLst/>
                <a:latin typeface="+mn-lt"/>
                <a:ea typeface="+mn-ea"/>
                <a:cs typeface="+mn-cs"/>
              </a:rPr>
              <a:t>–</a:t>
            </a:r>
            <a:r>
              <a:rPr lang="vi-VN" sz="1200" b="1" i="0" kern="1200">
                <a:solidFill>
                  <a:schemeClr val="tx1"/>
                </a:solidFill>
                <a:effectLst/>
                <a:latin typeface="+mn-lt"/>
                <a:ea typeface="+mn-ea"/>
                <a:cs typeface="+mn-cs"/>
              </a:rPr>
              <a:t>Nên chọn thẻ sim của nhà mạng Viettel hoặc Vinaphone</a:t>
            </a:r>
            <a:r>
              <a:rPr lang="vi-VN" sz="1200" b="0" i="0" kern="1200">
                <a:solidFill>
                  <a:schemeClr val="tx1"/>
                </a:solidFill>
                <a:effectLst/>
                <a:latin typeface="+mn-lt"/>
                <a:ea typeface="+mn-ea"/>
                <a:cs typeface="+mn-cs"/>
              </a:rPr>
              <a:t>. Đôi khi ở một số nơi vùng sâu vùng xa hoặc ở nơi có sóng di động kém thì việc lựa chọn nhà mạng cũng giúp bạn hạn chế lỗi không đáng có. Một số nhà mạng như vietnamobile khi ở dùng ở vùng xa ( mình đã thử ở Cần Giờ ) thì sóng rất kém nên hạy bị tình trạng reset. Khi này module tiêu thụ nguồn khá nhiều nên nếu nguồn cấp không ổn định sẽ xảy ra tình trạng không nhận sim.</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9</a:t>
            </a:fld>
            <a:endParaRPr lang="en-US"/>
          </a:p>
        </p:txBody>
      </p:sp>
    </p:spTree>
    <p:extLst>
      <p:ext uri="{BB962C8B-B14F-4D97-AF65-F5344CB8AC3E}">
        <p14:creationId xmlns:p14="http://schemas.microsoft.com/office/powerpoint/2010/main" val="2069138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5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962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69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737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293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828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068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41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51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9792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9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271969"/>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4DCD9B2-D552-47A6-9FE2-15D7E8159A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81228-5F0A-4AC6-A579-03F9D880146A}"/>
              </a:ext>
            </a:extLst>
          </p:cNvPr>
          <p:cNvSpPr>
            <a:spLocks noGrp="1"/>
          </p:cNvSpPr>
          <p:nvPr>
            <p:ph type="ctrTitle"/>
          </p:nvPr>
        </p:nvSpPr>
        <p:spPr>
          <a:xfrm>
            <a:off x="2809876" y="1967975"/>
            <a:ext cx="5326012" cy="1461025"/>
          </a:xfrm>
        </p:spPr>
        <p:txBody>
          <a:bodyPr>
            <a:normAutofit/>
          </a:bodyPr>
          <a:lstStyle/>
          <a:p>
            <a:r>
              <a:rPr lang="en-US" sz="6200" dirty="0"/>
              <a:t>TẬP LỆNH AT </a:t>
            </a:r>
          </a:p>
        </p:txBody>
      </p:sp>
      <p:cxnSp>
        <p:nvCxnSpPr>
          <p:cNvPr id="26" name="Straight Connector 25">
            <a:extLst>
              <a:ext uri="{FF2B5EF4-FFF2-40B4-BE49-F238E27FC236}">
                <a16:creationId xmlns:a16="http://schemas.microsoft.com/office/drawing/2014/main" id="{FCE0A9EA-62FA-4F43-BEF6-7BBBB3F90F2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CE25F7F-C10E-4478-90C0-93B61E6383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143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E9F-7DE6-4143-8050-AA358B0A6E42}"/>
              </a:ext>
            </a:extLst>
          </p:cNvPr>
          <p:cNvSpPr>
            <a:spLocks noGrp="1"/>
          </p:cNvSpPr>
          <p:nvPr>
            <p:ph type="title"/>
          </p:nvPr>
        </p:nvSpPr>
        <p:spPr>
          <a:xfrm>
            <a:off x="1097279" y="989012"/>
            <a:ext cx="5203767" cy="748348"/>
          </a:xfrm>
        </p:spPr>
        <p:txBody>
          <a:bodyPr>
            <a:normAutofit fontScale="90000"/>
          </a:bodyPr>
          <a:lstStyle/>
          <a:p>
            <a:r>
              <a:rPr lang="en-US">
                <a:latin typeface="Times New Roman" panose="02020603050405020304" pitchFamily="18" charset="0"/>
                <a:cs typeface="Times New Roman" panose="02020603050405020304" pitchFamily="18" charset="0"/>
              </a:rPr>
              <a:t>Nội dung bài giảng</a:t>
            </a:r>
          </a:p>
        </p:txBody>
      </p:sp>
      <p:graphicFrame>
        <p:nvGraphicFramePr>
          <p:cNvPr id="6" name="Content Placeholder 5">
            <a:extLst>
              <a:ext uri="{FF2B5EF4-FFF2-40B4-BE49-F238E27FC236}">
                <a16:creationId xmlns:a16="http://schemas.microsoft.com/office/drawing/2014/main" id="{9359888C-25BC-4703-ACFE-65E404AC50E1}"/>
              </a:ext>
            </a:extLst>
          </p:cNvPr>
          <p:cNvGraphicFramePr>
            <a:graphicFrameLocks noGrp="1"/>
          </p:cNvGraphicFramePr>
          <p:nvPr>
            <p:ph idx="1"/>
            <p:extLst>
              <p:ext uri="{D42A27DB-BD31-4B8C-83A1-F6EECF244321}">
                <p14:modId xmlns:p14="http://schemas.microsoft.com/office/powerpoint/2010/main" val="1500649721"/>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E1DED27-C88A-444B-8E91-B3453AD8EA18}"/>
              </a:ext>
            </a:extLst>
          </p:cNvPr>
          <p:cNvSpPr txBox="1"/>
          <p:nvPr/>
        </p:nvSpPr>
        <p:spPr>
          <a:xfrm>
            <a:off x="1379912" y="2560321"/>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14780437-4B2C-4837-8F2E-9AAAF92ADBF3}"/>
              </a:ext>
            </a:extLst>
          </p:cNvPr>
          <p:cNvSpPr txBox="1"/>
          <p:nvPr/>
        </p:nvSpPr>
        <p:spPr>
          <a:xfrm>
            <a:off x="1706880" y="3696206"/>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2</a:t>
            </a:r>
          </a:p>
        </p:txBody>
      </p:sp>
      <p:sp>
        <p:nvSpPr>
          <p:cNvPr id="9" name="TextBox 8">
            <a:extLst>
              <a:ext uri="{FF2B5EF4-FFF2-40B4-BE49-F238E27FC236}">
                <a16:creationId xmlns:a16="http://schemas.microsoft.com/office/drawing/2014/main" id="{31D4BD86-0413-43F6-8672-77EB98E6674C}"/>
              </a:ext>
            </a:extLst>
          </p:cNvPr>
          <p:cNvSpPr txBox="1"/>
          <p:nvPr/>
        </p:nvSpPr>
        <p:spPr>
          <a:xfrm>
            <a:off x="1379912" y="4832091"/>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331782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717629" y="533448"/>
            <a:ext cx="6133514" cy="1176437"/>
          </a:xfrm>
        </p:spPr>
        <p:txBody>
          <a:bodyPr/>
          <a:lstStyle/>
          <a:p>
            <a:r>
              <a:rPr lang="en-US">
                <a:latin typeface="Times New Roman" panose="02020603050405020304" pitchFamily="18" charset="0"/>
                <a:cs typeface="Times New Roman" panose="02020603050405020304" pitchFamily="18" charset="0"/>
              </a:rPr>
              <a:t>Giới thiệu về lệnh AT</a:t>
            </a:r>
          </a:p>
        </p:txBody>
      </p:sp>
      <p:sp>
        <p:nvSpPr>
          <p:cNvPr id="6" name="Rectangle: Rounded Corners 5">
            <a:extLst>
              <a:ext uri="{FF2B5EF4-FFF2-40B4-BE49-F238E27FC236}">
                <a16:creationId xmlns:a16="http://schemas.microsoft.com/office/drawing/2014/main" id="{CE22B8E5-0133-4044-A688-EE473961AD63}"/>
              </a:ext>
            </a:extLst>
          </p:cNvPr>
          <p:cNvSpPr/>
          <p:nvPr/>
        </p:nvSpPr>
        <p:spPr>
          <a:xfrm>
            <a:off x="742779" y="2930192"/>
            <a:ext cx="1739164" cy="2149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Tập lệnh AT là gì?</a:t>
            </a:r>
          </a:p>
        </p:txBody>
      </p:sp>
      <p:graphicFrame>
        <p:nvGraphicFramePr>
          <p:cNvPr id="8" name="Diagram 7">
            <a:extLst>
              <a:ext uri="{FF2B5EF4-FFF2-40B4-BE49-F238E27FC236}">
                <a16:creationId xmlns:a16="http://schemas.microsoft.com/office/drawing/2014/main" id="{598FCF40-058E-482B-93A8-FCBE7D0435EB}"/>
              </a:ext>
            </a:extLst>
          </p:cNvPr>
          <p:cNvGraphicFramePr/>
          <p:nvPr>
            <p:extLst>
              <p:ext uri="{D42A27DB-BD31-4B8C-83A1-F6EECF244321}">
                <p14:modId xmlns:p14="http://schemas.microsoft.com/office/powerpoint/2010/main" val="230557192"/>
              </p:ext>
            </p:extLst>
          </p:nvPr>
        </p:nvGraphicFramePr>
        <p:xfrm>
          <a:off x="3248083" y="2113037"/>
          <a:ext cx="6722378" cy="3823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267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Tập lệnh AT + Module SIM 800L</a:t>
            </a:r>
          </a:p>
        </p:txBody>
      </p:sp>
      <p:sp>
        <p:nvSpPr>
          <p:cNvPr id="6" name="Rectangle: Rounded Corners 5">
            <a:extLst>
              <a:ext uri="{FF2B5EF4-FFF2-40B4-BE49-F238E27FC236}">
                <a16:creationId xmlns:a16="http://schemas.microsoft.com/office/drawing/2014/main" id="{CE22B8E5-0133-4044-A688-EE473961AD63}"/>
              </a:ext>
            </a:extLst>
          </p:cNvPr>
          <p:cNvSpPr/>
          <p:nvPr/>
        </p:nvSpPr>
        <p:spPr>
          <a:xfrm>
            <a:off x="932804" y="3450159"/>
            <a:ext cx="1362221" cy="1264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Một số lệnh AT</a:t>
            </a:r>
          </a:p>
        </p:txBody>
      </p:sp>
      <p:sp>
        <p:nvSpPr>
          <p:cNvPr id="13" name="Rectangle: Rounded Corners 12">
            <a:extLst>
              <a:ext uri="{FF2B5EF4-FFF2-40B4-BE49-F238E27FC236}">
                <a16:creationId xmlns:a16="http://schemas.microsoft.com/office/drawing/2014/main" id="{564A533E-6535-4E53-BDF1-13AFF1BAFAE1}"/>
              </a:ext>
            </a:extLst>
          </p:cNvPr>
          <p:cNvSpPr/>
          <p:nvPr/>
        </p:nvSpPr>
        <p:spPr>
          <a:xfrm>
            <a:off x="4014133" y="3785246"/>
            <a:ext cx="1900990" cy="5942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AT Command Manual</a:t>
            </a:r>
          </a:p>
        </p:txBody>
      </p:sp>
      <p:pic>
        <p:nvPicPr>
          <p:cNvPr id="14" name="Picture 13">
            <a:extLst>
              <a:ext uri="{FF2B5EF4-FFF2-40B4-BE49-F238E27FC236}">
                <a16:creationId xmlns:a16="http://schemas.microsoft.com/office/drawing/2014/main" id="{D06B0DDC-0774-46C8-BDCE-10D718EA4D5A}"/>
              </a:ext>
            </a:extLst>
          </p:cNvPr>
          <p:cNvPicPr>
            <a:picLocks noChangeAspect="1"/>
          </p:cNvPicPr>
          <p:nvPr/>
        </p:nvPicPr>
        <p:blipFill>
          <a:blip r:embed="rId3"/>
          <a:stretch>
            <a:fillRect/>
          </a:stretch>
        </p:blipFill>
        <p:spPr>
          <a:xfrm>
            <a:off x="7634232" y="2396864"/>
            <a:ext cx="2262743" cy="3247184"/>
          </a:xfrm>
          <a:prstGeom prst="rect">
            <a:avLst/>
          </a:prstGeom>
          <a:ln>
            <a:solidFill>
              <a:schemeClr val="accent1"/>
            </a:solidFill>
          </a:ln>
        </p:spPr>
      </p:pic>
      <p:cxnSp>
        <p:nvCxnSpPr>
          <p:cNvPr id="5" name="Straight Arrow Connector 4">
            <a:extLst>
              <a:ext uri="{FF2B5EF4-FFF2-40B4-BE49-F238E27FC236}">
                <a16:creationId xmlns:a16="http://schemas.microsoft.com/office/drawing/2014/main" id="{144B5891-DD3F-4AEE-A916-E3D57302518D}"/>
              </a:ext>
            </a:extLst>
          </p:cNvPr>
          <p:cNvCxnSpPr>
            <a:stCxn id="6" idx="3"/>
            <a:endCxn id="13" idx="1"/>
          </p:cNvCxnSpPr>
          <p:nvPr/>
        </p:nvCxnSpPr>
        <p:spPr>
          <a:xfrm flipV="1">
            <a:off x="2295025" y="4082383"/>
            <a:ext cx="1719108"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7EA5957-10E7-4D4A-8FA3-EDAC7095A878}"/>
              </a:ext>
            </a:extLst>
          </p:cNvPr>
          <p:cNvSpPr txBox="1"/>
          <p:nvPr/>
        </p:nvSpPr>
        <p:spPr>
          <a:xfrm>
            <a:off x="2515174" y="3429000"/>
            <a:ext cx="1362221" cy="646331"/>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Truy cập Manual</a:t>
            </a:r>
          </a:p>
        </p:txBody>
      </p:sp>
      <p:cxnSp>
        <p:nvCxnSpPr>
          <p:cNvPr id="9" name="Straight Arrow Connector 8">
            <a:extLst>
              <a:ext uri="{FF2B5EF4-FFF2-40B4-BE49-F238E27FC236}">
                <a16:creationId xmlns:a16="http://schemas.microsoft.com/office/drawing/2014/main" id="{ED9A95A4-8E97-4821-BAEF-A3A9D7E12489}"/>
              </a:ext>
            </a:extLst>
          </p:cNvPr>
          <p:cNvCxnSpPr>
            <a:stCxn id="13" idx="3"/>
          </p:cNvCxnSpPr>
          <p:nvPr/>
        </p:nvCxnSpPr>
        <p:spPr>
          <a:xfrm flipV="1">
            <a:off x="5915123" y="4075331"/>
            <a:ext cx="1719109" cy="70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948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Tập lệnh AT + Module SIM 800L</a:t>
            </a:r>
          </a:p>
        </p:txBody>
      </p:sp>
      <p:sp>
        <p:nvSpPr>
          <p:cNvPr id="6" name="Rectangle: Rounded Corners 5">
            <a:extLst>
              <a:ext uri="{FF2B5EF4-FFF2-40B4-BE49-F238E27FC236}">
                <a16:creationId xmlns:a16="http://schemas.microsoft.com/office/drawing/2014/main" id="{CE22B8E5-0133-4044-A688-EE473961AD63}"/>
              </a:ext>
            </a:extLst>
          </p:cNvPr>
          <p:cNvSpPr/>
          <p:nvPr/>
        </p:nvSpPr>
        <p:spPr>
          <a:xfrm>
            <a:off x="932804" y="2796774"/>
            <a:ext cx="1362221" cy="1264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Một số lệnh AT chung</a:t>
            </a:r>
          </a:p>
        </p:txBody>
      </p:sp>
      <p:sp>
        <p:nvSpPr>
          <p:cNvPr id="3" name="Rectangle 2">
            <a:extLst>
              <a:ext uri="{FF2B5EF4-FFF2-40B4-BE49-F238E27FC236}">
                <a16:creationId xmlns:a16="http://schemas.microsoft.com/office/drawing/2014/main" id="{0D4791AF-7211-4DA9-AB73-B7F97B0B5A0C}"/>
              </a:ext>
            </a:extLst>
          </p:cNvPr>
          <p:cNvSpPr/>
          <p:nvPr/>
        </p:nvSpPr>
        <p:spPr>
          <a:xfrm>
            <a:off x="3614057" y="2023963"/>
            <a:ext cx="6654982" cy="4401205"/>
          </a:xfrm>
          <a:prstGeom prst="rect">
            <a:avLst/>
          </a:prstGeom>
        </p:spPr>
        <p:txBody>
          <a:bodyPr wrap="square">
            <a:spAutoFit/>
          </a:bodyPr>
          <a:lstStyle/>
          <a:p>
            <a:pPr marL="285750" indent="-285750">
              <a:buFont typeface="Arial" panose="020B0604020202020204" pitchFamily="34" charset="0"/>
              <a:buChar char="•"/>
            </a:pPr>
            <a:r>
              <a:rPr lang="vi-VN" sz="2000" b="1" dirty="0">
                <a:latin typeface="+mj-lt"/>
              </a:rPr>
              <a:t>AT : Kiểm tra module có hoạt động không</a:t>
            </a:r>
          </a:p>
          <a:p>
            <a:r>
              <a:rPr lang="en-US" sz="2000" b="1" dirty="0">
                <a:latin typeface="+mj-lt"/>
              </a:rPr>
              <a:t>	</a:t>
            </a:r>
            <a:r>
              <a:rPr lang="vi-VN" sz="2000" i="1" dirty="0">
                <a:latin typeface="+mj-lt"/>
              </a:rPr>
              <a:t>Trả về: OK nếu hoạt động bình thường, báo lỗi hoặc </a:t>
            </a:r>
            <a:r>
              <a:rPr lang="en-US" sz="2000" i="1" dirty="0">
                <a:latin typeface="+mj-lt"/>
              </a:rPr>
              <a:t>	</a:t>
            </a:r>
            <a:r>
              <a:rPr lang="vi-VN" sz="2000" i="1" dirty="0">
                <a:latin typeface="+mj-lt"/>
              </a:rPr>
              <a:t>không trả về nếu có lỗi xảy ra</a:t>
            </a:r>
          </a:p>
          <a:p>
            <a:pPr marL="285750" indent="-285750">
              <a:buFont typeface="Arial" panose="020B0604020202020204" pitchFamily="34" charset="0"/>
              <a:buChar char="•"/>
            </a:pPr>
            <a:r>
              <a:rPr lang="vi-VN" sz="2000" b="1" dirty="0">
                <a:latin typeface="+mj-lt"/>
              </a:rPr>
              <a:t>ATEx : Bật (x=1) hoặc tắt (x=0) chế độ phản hồi lệnh vừa gửi (nên tắt đi)</a:t>
            </a:r>
          </a:p>
          <a:p>
            <a:pPr marL="285750" indent="-285750">
              <a:buFont typeface="Arial" panose="020B0604020202020204" pitchFamily="34" charset="0"/>
              <a:buChar char="•"/>
            </a:pPr>
            <a:r>
              <a:rPr lang="vi-VN" sz="2000" b="1" dirty="0">
                <a:latin typeface="+mj-lt"/>
              </a:rPr>
              <a:t>AT+CPIN? : Kiểm tra Simcard</a:t>
            </a:r>
          </a:p>
          <a:p>
            <a:r>
              <a:rPr lang="en-US" sz="2000" b="1" dirty="0">
                <a:latin typeface="+mj-lt"/>
              </a:rPr>
              <a:t>	</a:t>
            </a:r>
            <a:r>
              <a:rPr lang="vi-VN" sz="2000" i="1" dirty="0">
                <a:latin typeface="+mj-lt"/>
              </a:rPr>
              <a:t>Trả về: +CPIN: READY OK (nếu tìm thấy simcard)</a:t>
            </a:r>
          </a:p>
          <a:p>
            <a:pPr marL="285750" indent="-285750">
              <a:buFont typeface="Arial" panose="020B0604020202020204" pitchFamily="34" charset="0"/>
              <a:buChar char="•"/>
            </a:pPr>
            <a:r>
              <a:rPr lang="vi-VN" sz="2000" b="1" dirty="0">
                <a:latin typeface="+mj-lt"/>
              </a:rPr>
              <a:t>AT+CSQ : Kiểm tra chất lượng sóng</a:t>
            </a:r>
          </a:p>
          <a:p>
            <a:r>
              <a:rPr lang="en-US" sz="2000" b="1" dirty="0">
                <a:latin typeface="+mj-lt"/>
              </a:rPr>
              <a:t>	</a:t>
            </a:r>
            <a:r>
              <a:rPr lang="vi-VN" sz="2000" i="1" dirty="0">
                <a:latin typeface="+mj-lt"/>
              </a:rPr>
              <a:t>Trả về: +CSQ: xx,0 OK (xx là chất lượng sóng, tối đa là 31)</a:t>
            </a:r>
          </a:p>
          <a:p>
            <a:pPr marL="285750" indent="-285750">
              <a:buFont typeface="Arial" panose="020B0604020202020204" pitchFamily="34" charset="0"/>
              <a:buChar char="•"/>
            </a:pPr>
            <a:r>
              <a:rPr lang="vi-VN" sz="2000" b="1" dirty="0">
                <a:latin typeface="+mj-lt"/>
              </a:rPr>
              <a:t>AT+COPS? : Kiểm tra tên nhà mạng</a:t>
            </a:r>
          </a:p>
          <a:p>
            <a:r>
              <a:rPr lang="en-US" sz="2000" b="1" dirty="0">
                <a:latin typeface="+mj-lt"/>
              </a:rPr>
              <a:t>	</a:t>
            </a:r>
            <a:r>
              <a:rPr lang="vi-VN" sz="2000" i="1" dirty="0">
                <a:latin typeface="+mj-lt"/>
              </a:rPr>
              <a:t>Trả về: +COPS: 0,0,”Viettel Mobile” OK (nhận dạng </a:t>
            </a:r>
            <a:r>
              <a:rPr lang="vi-VN" sz="2000" b="1" dirty="0">
                <a:latin typeface="+mj-lt"/>
              </a:rPr>
              <a:t>được nhà mạng là Viettel Mobile)</a:t>
            </a:r>
          </a:p>
          <a:p>
            <a:r>
              <a:rPr lang="en-US" sz="2000" b="1" dirty="0">
                <a:latin typeface="+mj-lt"/>
              </a:rPr>
              <a:t>	</a:t>
            </a:r>
            <a:r>
              <a:rPr lang="vi-VN" sz="2000" i="1" dirty="0">
                <a:latin typeface="+mj-lt"/>
              </a:rPr>
              <a:t>Trả về: +COPS: 0 (không thấy nhà mạng)</a:t>
            </a:r>
            <a:endParaRPr lang="vi-VN" sz="2000" i="1" dirty="0">
              <a:effectLst/>
              <a:latin typeface="+mj-lt"/>
            </a:endParaRPr>
          </a:p>
        </p:txBody>
      </p:sp>
    </p:spTree>
    <p:extLst>
      <p:ext uri="{BB962C8B-B14F-4D97-AF65-F5344CB8AC3E}">
        <p14:creationId xmlns:p14="http://schemas.microsoft.com/office/powerpoint/2010/main" val="110998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Tập lệnh AT + Module SIM 800L</a:t>
            </a:r>
          </a:p>
        </p:txBody>
      </p:sp>
      <p:sp>
        <p:nvSpPr>
          <p:cNvPr id="6" name="Rectangle: Rounded Corners 5">
            <a:extLst>
              <a:ext uri="{FF2B5EF4-FFF2-40B4-BE49-F238E27FC236}">
                <a16:creationId xmlns:a16="http://schemas.microsoft.com/office/drawing/2014/main" id="{CE22B8E5-0133-4044-A688-EE473961AD63}"/>
              </a:ext>
            </a:extLst>
          </p:cNvPr>
          <p:cNvSpPr/>
          <p:nvPr/>
        </p:nvSpPr>
        <p:spPr>
          <a:xfrm>
            <a:off x="932804" y="2796774"/>
            <a:ext cx="1362221" cy="1264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Một số lệnh AT gọi điện</a:t>
            </a:r>
          </a:p>
        </p:txBody>
      </p:sp>
      <p:sp>
        <p:nvSpPr>
          <p:cNvPr id="3" name="Rectangle 2">
            <a:extLst>
              <a:ext uri="{FF2B5EF4-FFF2-40B4-BE49-F238E27FC236}">
                <a16:creationId xmlns:a16="http://schemas.microsoft.com/office/drawing/2014/main" id="{0D4791AF-7211-4DA9-AB73-B7F97B0B5A0C}"/>
              </a:ext>
            </a:extLst>
          </p:cNvPr>
          <p:cNvSpPr/>
          <p:nvPr/>
        </p:nvSpPr>
        <p:spPr>
          <a:xfrm>
            <a:off x="3483428" y="2459502"/>
            <a:ext cx="6654982" cy="2246769"/>
          </a:xfrm>
          <a:prstGeom prst="rect">
            <a:avLst/>
          </a:prstGeom>
        </p:spPr>
        <p:txBody>
          <a:bodyPr wrap="square">
            <a:spAutoFit/>
          </a:bodyPr>
          <a:lstStyle/>
          <a:p>
            <a:pPr marL="342900"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ATD0123456789; : Gọi điện cho số điện thoại 0123456789</a:t>
            </a:r>
          </a:p>
          <a:p>
            <a:pPr marL="342900"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ATA : Chấp nhận cuộc gọi đến</a:t>
            </a:r>
          </a:p>
          <a:p>
            <a:pPr marL="342900"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ATH : Hủy cuộc gọi</a:t>
            </a:r>
          </a:p>
          <a:p>
            <a:pPr marL="342900" indent="-342900">
              <a:buFont typeface="Arial" panose="020B0604020202020204" pitchFamily="34" charset="0"/>
              <a:buChar char="•"/>
            </a:pPr>
            <a:r>
              <a:rPr lang="vi-VN" sz="2000" dirty="0" smtClean="0">
                <a:latin typeface="Times New Roman" panose="02020603050405020304" pitchFamily="18" charset="0"/>
                <a:cs typeface="Times New Roman" panose="02020603050405020304" pitchFamily="18" charset="0"/>
              </a:rPr>
              <a:t>AT+CUSD=1</a:t>
            </a:r>
            <a:r>
              <a:rPr lang="en-US" sz="2000" dirty="0" smtClean="0">
                <a:latin typeface="Times New Roman" panose="02020603050405020304" pitchFamily="18" charset="0"/>
                <a:cs typeface="Times New Roman" panose="02020603050405020304" pitchFamily="18" charset="0"/>
              </a:rPr>
              <a:t>,”*101##”</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 Chuyển chế độ USD để tra số dư tài khoản</a:t>
            </a:r>
          </a:p>
          <a:p>
            <a:pPr marL="342900"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ATD*101#; : Kiểm tra tài khoản</a:t>
            </a:r>
          </a:p>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Trả về: +CUSD: 0, “Tai khoan goc cua quy khach la ….</a:t>
            </a:r>
          </a:p>
        </p:txBody>
      </p:sp>
    </p:spTree>
    <p:extLst>
      <p:ext uri="{BB962C8B-B14F-4D97-AF65-F5344CB8AC3E}">
        <p14:creationId xmlns:p14="http://schemas.microsoft.com/office/powerpoint/2010/main" val="379622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 Module SIM 800L</a:t>
            </a:r>
          </a:p>
        </p:txBody>
      </p:sp>
      <p:sp>
        <p:nvSpPr>
          <p:cNvPr id="6" name="Rectangle: Rounded Corners 5">
            <a:extLst>
              <a:ext uri="{FF2B5EF4-FFF2-40B4-BE49-F238E27FC236}">
                <a16:creationId xmlns:a16="http://schemas.microsoft.com/office/drawing/2014/main" id="{CE22B8E5-0133-4044-A688-EE473961AD63}"/>
              </a:ext>
            </a:extLst>
          </p:cNvPr>
          <p:cNvSpPr/>
          <p:nvPr/>
        </p:nvSpPr>
        <p:spPr>
          <a:xfrm>
            <a:off x="932804" y="2796774"/>
            <a:ext cx="1362221" cy="1264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Một số lệnh AT tin nhắn</a:t>
            </a:r>
          </a:p>
        </p:txBody>
      </p:sp>
      <p:sp>
        <p:nvSpPr>
          <p:cNvPr id="3" name="Rectangle 2">
            <a:extLst>
              <a:ext uri="{FF2B5EF4-FFF2-40B4-BE49-F238E27FC236}">
                <a16:creationId xmlns:a16="http://schemas.microsoft.com/office/drawing/2014/main" id="{0D4791AF-7211-4DA9-AB73-B7F97B0B5A0C}"/>
              </a:ext>
            </a:extLst>
          </p:cNvPr>
          <p:cNvSpPr/>
          <p:nvPr/>
        </p:nvSpPr>
        <p:spPr>
          <a:xfrm>
            <a:off x="2695766" y="2322285"/>
            <a:ext cx="8563430" cy="4401205"/>
          </a:xfrm>
          <a:prstGeom prst="rect">
            <a:avLst/>
          </a:prstGeom>
        </p:spPr>
        <p:txBody>
          <a:bodyPr wrap="square">
            <a:spAutoFit/>
          </a:bodyPr>
          <a:lstStyle/>
          <a:p>
            <a:pPr marL="285750" indent="-285750">
              <a:buFont typeface="Arial" panose="020B0604020202020204" pitchFamily="34" charset="0"/>
              <a:buChar char="•"/>
            </a:pPr>
            <a:r>
              <a:rPr lang="vi-VN" sz="2000" b="1" dirty="0">
                <a:latin typeface="Times New Roman" panose="02020603050405020304" pitchFamily="18" charset="0"/>
                <a:cs typeface="Times New Roman" panose="02020603050405020304" pitchFamily="18" charset="0"/>
              </a:rPr>
              <a:t>AT+CMGF=x : Cấu hình tin nhắn (x=0: DPU, x=1:dạng ký tự</a:t>
            </a:r>
            <a:r>
              <a:rPr lang="vi-VN" sz="2000" b="1" dirty="0" smtClean="0">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AT+IPR=9600: </a:t>
            </a:r>
            <a:r>
              <a:rPr lang="en-US" sz="2000" b="1" dirty="0" err="1" smtClean="0">
                <a:latin typeface="Times New Roman" panose="02020603050405020304" pitchFamily="18" charset="0"/>
                <a:cs typeface="Times New Roman" panose="02020603050405020304" pitchFamily="18" charset="0"/>
              </a:rPr>
              <a:t>thay</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đỏi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tốc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độ</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boud</a:t>
            </a:r>
            <a:endParaRPr lang="vi-V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b="1" dirty="0">
                <a:latin typeface="Times New Roman" panose="02020603050405020304" pitchFamily="18" charset="0"/>
                <a:cs typeface="Times New Roman" panose="02020603050405020304" pitchFamily="18" charset="0"/>
              </a:rPr>
              <a:t>AT+CNMI=2,x,0,0 : Chọn x=1 (chỉ báo vị trí lưu tin nhắn) hoặc x=2 (hiển thị ra ngay nội dung tin nhắn)</a:t>
            </a:r>
          </a:p>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Trả về: +CMTI: “SM”,3 (x=1)</a:t>
            </a:r>
          </a:p>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Trả về: +CMT: “+84938380171″,””,”17/07/30,14:48:09+28″</a:t>
            </a:r>
            <a:r>
              <a:rPr lang="en-US" sz="200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noidungtinnhan</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=&gt;&gt;&gt;&gt;</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AT&amp;W : </a:t>
            </a:r>
            <a:r>
              <a:rPr lang="en-US" sz="2000" dirty="0" err="1" smtClean="0">
                <a:latin typeface="Times New Roman" panose="02020603050405020304" pitchFamily="18" charset="0"/>
                <a:cs typeface="Times New Roman" panose="02020603050405020304" pitchFamily="18" charset="0"/>
              </a:rPr>
              <a:t>lưu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mk</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endParaRPr lang="vi-V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b="1" dirty="0">
                <a:latin typeface="Times New Roman" panose="02020603050405020304" pitchFamily="18" charset="0"/>
                <a:cs typeface="Times New Roman" panose="02020603050405020304" pitchFamily="18" charset="0"/>
              </a:rPr>
              <a:t>AT+CMGR=x : Đọc tin nhắn tại vị trí lưu x</a:t>
            </a:r>
          </a:p>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Trả về: nội dung tin nhắn</a:t>
            </a:r>
          </a:p>
          <a:p>
            <a:pPr marL="285750" indent="-285750">
              <a:buFont typeface="Arial" panose="020B0604020202020204" pitchFamily="34" charset="0"/>
              <a:buChar char="•"/>
            </a:pPr>
            <a:r>
              <a:rPr lang="vi-VN" sz="2000" b="1" dirty="0">
                <a:latin typeface="Times New Roman" panose="02020603050405020304" pitchFamily="18" charset="0"/>
                <a:cs typeface="Times New Roman" panose="02020603050405020304" pitchFamily="18" charset="0"/>
              </a:rPr>
              <a:t>AT+CMGD=x : Xóa tin nhắn được lưu ở vị trí x</a:t>
            </a:r>
          </a:p>
          <a:p>
            <a:pPr marL="285750" indent="-285750">
              <a:buFont typeface="Arial" panose="020B0604020202020204" pitchFamily="34" charset="0"/>
              <a:buChar char="•"/>
            </a:pPr>
            <a:r>
              <a:rPr lang="vi-VN" sz="2000" b="1" dirty="0">
                <a:latin typeface="Times New Roman" panose="02020603050405020304" pitchFamily="18" charset="0"/>
                <a:cs typeface="Times New Roman" panose="02020603050405020304" pitchFamily="18" charset="0"/>
              </a:rPr>
              <a:t>AT+CMGS=”sodienthoai” </a:t>
            </a:r>
            <a:r>
              <a:rPr lang="vi-VN" sz="2000" dirty="0">
                <a:latin typeface="Times New Roman" panose="02020603050405020304" pitchFamily="18" charset="0"/>
                <a:cs typeface="Times New Roman" panose="02020603050405020304" pitchFamily="18" charset="0"/>
              </a:rPr>
              <a:t>: Gửi tin nhắn cho sodienthoai, sau dòng lệnh này sẽ nhận được ‘&gt;’ (mã HEX là 0x3C), bây giờ có thể nhập vào nội dung tin nhắn, nhập tiếp 0x1A để gửi tin nhắn đi hoặc 0x1B để hủy gửi tin nhắn</a:t>
            </a:r>
            <a:r>
              <a:rPr lang="en-US" sz="2000" dirty="0" smtClean="0">
                <a:latin typeface="Times New Roman" panose="02020603050405020304" pitchFamily="18" charset="0"/>
                <a:cs typeface="Times New Roman" panose="02020603050405020304" pitchFamily="18" charset="0"/>
              </a:rPr>
              <a:t>.tin </a:t>
            </a:r>
            <a:r>
              <a:rPr lang="en-US" sz="2000" dirty="0" err="1" smtClean="0">
                <a:latin typeface="Times New Roman" panose="02020603050405020304" pitchFamily="18" charset="0"/>
                <a:cs typeface="Times New Roman" panose="02020603050405020304" pitchFamily="18" charset="0"/>
              </a:rPr>
              <a:t>nhắn</a:t>
            </a:r>
            <a:r>
              <a:rPr lang="en-US" sz="2000" dirty="0" smtClean="0">
                <a:latin typeface="Times New Roman" panose="02020603050405020304" pitchFamily="18" charset="0"/>
                <a:cs typeface="Times New Roman" panose="02020603050405020304" pitchFamily="18" charset="0"/>
              </a:rPr>
              <a:t> hay ox1a ox1b </a:t>
            </a:r>
            <a:r>
              <a:rPr lang="en-US" sz="2000" dirty="0" err="1" smtClean="0">
                <a:latin typeface="Times New Roman" panose="02020603050405020304" pitchFamily="18" charset="0"/>
                <a:cs typeface="Times New Roman" panose="02020603050405020304" pitchFamily="18" charset="0"/>
              </a:rPr>
              <a:t>khoong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&lt;CR&gt;&lt;LF&gt;, ox </a:t>
            </a:r>
            <a:r>
              <a:rPr lang="en-US" sz="2000" dirty="0" err="1" smtClean="0">
                <a:latin typeface="Times New Roman" panose="02020603050405020304" pitchFamily="18" charset="0"/>
                <a:cs typeface="Times New Roman" panose="02020603050405020304" pitchFamily="18" charset="0"/>
              </a:rPr>
              <a:t>tahy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bằng</a:t>
            </a:r>
            <a:r>
              <a:rPr lang="en-US" sz="2000" dirty="0" smtClean="0">
                <a:latin typeface="Times New Roman" panose="02020603050405020304" pitchFamily="18" charset="0"/>
                <a:cs typeface="Times New Roman" panose="02020603050405020304" pitchFamily="18" charset="0"/>
              </a:rPr>
              <a:t> $</a:t>
            </a: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41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pPr algn="ctr"/>
            <a:r>
              <a:rPr lang="en-US">
                <a:latin typeface="Times New Roman" panose="02020603050405020304" pitchFamily="18" charset="0"/>
                <a:cs typeface="Times New Roman" panose="02020603050405020304" pitchFamily="18" charset="0"/>
              </a:rPr>
              <a:t>3.	Demo</a:t>
            </a:r>
          </a:p>
        </p:txBody>
      </p:sp>
      <p:sp>
        <p:nvSpPr>
          <p:cNvPr id="19" name="TextBox 18">
            <a:extLst>
              <a:ext uri="{FF2B5EF4-FFF2-40B4-BE49-F238E27FC236}">
                <a16:creationId xmlns:a16="http://schemas.microsoft.com/office/drawing/2014/main" id="{B243C26A-1D7F-4C17-A0F3-9D2C62B76E18}"/>
              </a:ext>
            </a:extLst>
          </p:cNvPr>
          <p:cNvSpPr txBox="1"/>
          <p:nvPr/>
        </p:nvSpPr>
        <p:spPr>
          <a:xfrm>
            <a:off x="777966" y="1588156"/>
            <a:ext cx="3300548" cy="675401"/>
          </a:xfrm>
          <a:prstGeom prst="rect">
            <a:avLst/>
          </a:prstGeom>
          <a:solidFill>
            <a:schemeClr val="bg1"/>
          </a:solidFill>
        </p:spPr>
        <p:txBody>
          <a:bodyPr wrap="square" rtlCol="0">
            <a:spAutoFit/>
          </a:bodyPr>
          <a:lstStyle/>
          <a:p>
            <a:endParaRPr lang="en-US"/>
          </a:p>
        </p:txBody>
      </p:sp>
      <p:pic>
        <p:nvPicPr>
          <p:cNvPr id="21" name="Picture 20">
            <a:extLst>
              <a:ext uri="{FF2B5EF4-FFF2-40B4-BE49-F238E27FC236}">
                <a16:creationId xmlns:a16="http://schemas.microsoft.com/office/drawing/2014/main" id="{4493312B-8C90-4876-A7C2-7A6EA49B38F4}"/>
              </a:ext>
            </a:extLst>
          </p:cNvPr>
          <p:cNvPicPr>
            <a:picLocks noChangeAspect="1"/>
          </p:cNvPicPr>
          <p:nvPr/>
        </p:nvPicPr>
        <p:blipFill>
          <a:blip r:embed="rId3"/>
          <a:stretch>
            <a:fillRect/>
          </a:stretch>
        </p:blipFill>
        <p:spPr>
          <a:xfrm>
            <a:off x="1606475" y="3447420"/>
            <a:ext cx="733527" cy="866896"/>
          </a:xfrm>
          <a:prstGeom prst="rect">
            <a:avLst/>
          </a:prstGeom>
        </p:spPr>
      </p:pic>
      <p:sp>
        <p:nvSpPr>
          <p:cNvPr id="22" name="TextBox 21">
            <a:extLst>
              <a:ext uri="{FF2B5EF4-FFF2-40B4-BE49-F238E27FC236}">
                <a16:creationId xmlns:a16="http://schemas.microsoft.com/office/drawing/2014/main" id="{1B85B8B5-96EE-4856-B88C-60B062831FD3}"/>
              </a:ext>
            </a:extLst>
          </p:cNvPr>
          <p:cNvSpPr txBox="1"/>
          <p:nvPr/>
        </p:nvSpPr>
        <p:spPr>
          <a:xfrm>
            <a:off x="1254780" y="4356236"/>
            <a:ext cx="1436915" cy="923330"/>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Phần mềm Hercules trên PC</a:t>
            </a:r>
          </a:p>
        </p:txBody>
      </p:sp>
      <p:pic>
        <p:nvPicPr>
          <p:cNvPr id="23" name="Graphic 22" descr="Monitor">
            <a:extLst>
              <a:ext uri="{FF2B5EF4-FFF2-40B4-BE49-F238E27FC236}">
                <a16:creationId xmlns:a16="http://schemas.microsoft.com/office/drawing/2014/main" id="{8BD946A3-3259-45BF-827B-430FA6E01C88}"/>
              </a:ext>
            </a:extLst>
          </p:cNvPr>
          <p:cNvPicPr>
            <a:picLocks noChangeAspect="1"/>
          </p:cNvPicPr>
          <p:nvPr/>
        </p:nvPicPr>
        <p:blipFill>
          <a:blip r:embed="rId4">
            <a:extLst>
              <a:ext uri="{96DAC541-7B7A-43D3-8B79-37D633B846F1}">
                <asvg:svgBlip xmlns:asvg="http://schemas.microsoft.com/office/drawing/2016/SVG/main" xmlns="" r:embed="rId6"/>
              </a:ext>
            </a:extLst>
          </a:blip>
          <a:stretch>
            <a:fillRect/>
          </a:stretch>
        </p:blipFill>
        <p:spPr>
          <a:xfrm>
            <a:off x="0" y="2579713"/>
            <a:ext cx="3946474" cy="3946474"/>
          </a:xfrm>
          <a:prstGeom prst="rect">
            <a:avLst/>
          </a:prstGeom>
        </p:spPr>
      </p:pic>
      <p:sp>
        <p:nvSpPr>
          <p:cNvPr id="24" name="Arrow: Left-Right 23">
            <a:extLst>
              <a:ext uri="{FF2B5EF4-FFF2-40B4-BE49-F238E27FC236}">
                <a16:creationId xmlns:a16="http://schemas.microsoft.com/office/drawing/2014/main" id="{D7893FEB-794A-4856-8680-921DD4B2040F}"/>
              </a:ext>
            </a:extLst>
          </p:cNvPr>
          <p:cNvSpPr/>
          <p:nvPr/>
        </p:nvSpPr>
        <p:spPr>
          <a:xfrm>
            <a:off x="3773714" y="4560617"/>
            <a:ext cx="609600" cy="3289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18">
            <a:extLst>
              <a:ext uri="{FF2B5EF4-FFF2-40B4-BE49-F238E27FC236}">
                <a16:creationId xmlns:a16="http://schemas.microsoft.com/office/drawing/2014/main" id="{45CF7464-D649-4FB1-AC1D-1056BE436FCE}"/>
              </a:ext>
            </a:extLst>
          </p:cNvPr>
          <p:cNvGraphicFramePr>
            <a:graphicFrameLocks noGrp="1"/>
          </p:cNvGraphicFramePr>
          <p:nvPr>
            <p:extLst>
              <p:ext uri="{D42A27DB-BD31-4B8C-83A1-F6EECF244321}">
                <p14:modId xmlns:p14="http://schemas.microsoft.com/office/powerpoint/2010/main" val="3286610286"/>
              </p:ext>
            </p:extLst>
          </p:nvPr>
        </p:nvGraphicFramePr>
        <p:xfrm>
          <a:off x="367031" y="286603"/>
          <a:ext cx="2558236" cy="1508320"/>
        </p:xfrm>
        <a:graphic>
          <a:graphicData uri="http://schemas.openxmlformats.org/drawingml/2006/table">
            <a:tbl>
              <a:tblPr firstRow="1" bandRow="1">
                <a:tableStyleId>{5C22544A-7EE6-4342-B048-85BDC9FD1C3A}</a:tableStyleId>
              </a:tblPr>
              <a:tblGrid>
                <a:gridCol w="1279118">
                  <a:extLst>
                    <a:ext uri="{9D8B030D-6E8A-4147-A177-3AD203B41FA5}">
                      <a16:colId xmlns:a16="http://schemas.microsoft.com/office/drawing/2014/main" val="569246214"/>
                    </a:ext>
                  </a:extLst>
                </a:gridCol>
                <a:gridCol w="1279118">
                  <a:extLst>
                    <a:ext uri="{9D8B030D-6E8A-4147-A177-3AD203B41FA5}">
                      <a16:colId xmlns:a16="http://schemas.microsoft.com/office/drawing/2014/main" val="298574907"/>
                    </a:ext>
                  </a:extLst>
                </a:gridCol>
              </a:tblGrid>
              <a:tr h="377080">
                <a:tc>
                  <a:txBody>
                    <a:bodyPr/>
                    <a:lstStyle/>
                    <a:p>
                      <a:pPr algn="ctr"/>
                      <a:r>
                        <a:rPr lang="en-US"/>
                        <a:t>CH340</a:t>
                      </a:r>
                    </a:p>
                  </a:txBody>
                  <a:tcPr/>
                </a:tc>
                <a:tc>
                  <a:txBody>
                    <a:bodyPr/>
                    <a:lstStyle/>
                    <a:p>
                      <a:pPr algn="ctr"/>
                      <a:r>
                        <a:rPr lang="en-US" dirty="0"/>
                        <a:t>SIM800L</a:t>
                      </a:r>
                    </a:p>
                  </a:txBody>
                  <a:tcPr/>
                </a:tc>
                <a:extLst>
                  <a:ext uri="{0D108BD9-81ED-4DB2-BD59-A6C34878D82A}">
                    <a16:rowId xmlns:a16="http://schemas.microsoft.com/office/drawing/2014/main" val="9683883"/>
                  </a:ext>
                </a:extLst>
              </a:tr>
              <a:tr h="377080">
                <a:tc>
                  <a:txBody>
                    <a:bodyPr/>
                    <a:lstStyle/>
                    <a:p>
                      <a:pPr algn="ctr"/>
                      <a:r>
                        <a:rPr lang="en-US"/>
                        <a:t>TX</a:t>
                      </a:r>
                    </a:p>
                  </a:txBody>
                  <a:tcPr/>
                </a:tc>
                <a:tc>
                  <a:txBody>
                    <a:bodyPr/>
                    <a:lstStyle/>
                    <a:p>
                      <a:pPr algn="ctr"/>
                      <a:r>
                        <a:rPr lang="en-US"/>
                        <a:t>RX</a:t>
                      </a:r>
                    </a:p>
                  </a:txBody>
                  <a:tcPr/>
                </a:tc>
                <a:extLst>
                  <a:ext uri="{0D108BD9-81ED-4DB2-BD59-A6C34878D82A}">
                    <a16:rowId xmlns:a16="http://schemas.microsoft.com/office/drawing/2014/main" val="1677197334"/>
                  </a:ext>
                </a:extLst>
              </a:tr>
              <a:tr h="377080">
                <a:tc>
                  <a:txBody>
                    <a:bodyPr/>
                    <a:lstStyle/>
                    <a:p>
                      <a:pPr algn="ctr"/>
                      <a:r>
                        <a:rPr lang="en-US"/>
                        <a:t>RX</a:t>
                      </a:r>
                    </a:p>
                  </a:txBody>
                  <a:tcPr/>
                </a:tc>
                <a:tc>
                  <a:txBody>
                    <a:bodyPr/>
                    <a:lstStyle/>
                    <a:p>
                      <a:pPr algn="ctr"/>
                      <a:r>
                        <a:rPr lang="en-US"/>
                        <a:t>TX</a:t>
                      </a:r>
                    </a:p>
                  </a:txBody>
                  <a:tcPr/>
                </a:tc>
                <a:extLst>
                  <a:ext uri="{0D108BD9-81ED-4DB2-BD59-A6C34878D82A}">
                    <a16:rowId xmlns:a16="http://schemas.microsoft.com/office/drawing/2014/main" val="2626278238"/>
                  </a:ext>
                </a:extLst>
              </a:tr>
              <a:tr h="377080">
                <a:tc>
                  <a:txBody>
                    <a:bodyPr/>
                    <a:lstStyle/>
                    <a:p>
                      <a:pPr algn="ctr"/>
                      <a:r>
                        <a:rPr lang="en-US"/>
                        <a:t>GND</a:t>
                      </a:r>
                    </a:p>
                  </a:txBody>
                  <a:tcPr/>
                </a:tc>
                <a:tc>
                  <a:txBody>
                    <a:bodyPr/>
                    <a:lstStyle/>
                    <a:p>
                      <a:pPr algn="ctr"/>
                      <a:r>
                        <a:rPr lang="en-US" dirty="0"/>
                        <a:t>GND</a:t>
                      </a:r>
                    </a:p>
                  </a:txBody>
                  <a:tcPr/>
                </a:tc>
                <a:extLst>
                  <a:ext uri="{0D108BD9-81ED-4DB2-BD59-A6C34878D82A}">
                    <a16:rowId xmlns:a16="http://schemas.microsoft.com/office/drawing/2014/main" val="1651555522"/>
                  </a:ext>
                </a:extLst>
              </a:tr>
            </a:tbl>
          </a:graphicData>
        </a:graphic>
      </p:graphicFrame>
      <p:pic>
        <p:nvPicPr>
          <p:cNvPr id="26" name="Picture 25">
            <a:extLst>
              <a:ext uri="{FF2B5EF4-FFF2-40B4-BE49-F238E27FC236}">
                <a16:creationId xmlns:a16="http://schemas.microsoft.com/office/drawing/2014/main" id="{AF6B9B99-A8E6-40A2-953A-1815A54FF369}"/>
              </a:ext>
            </a:extLst>
          </p:cNvPr>
          <p:cNvPicPr>
            <a:picLocks noChangeAspect="1"/>
          </p:cNvPicPr>
          <p:nvPr/>
        </p:nvPicPr>
        <p:blipFill>
          <a:blip r:embed="rId7"/>
          <a:stretch>
            <a:fillRect/>
          </a:stretch>
        </p:blipFill>
        <p:spPr>
          <a:xfrm>
            <a:off x="4543248" y="2281918"/>
            <a:ext cx="7116168" cy="3705742"/>
          </a:xfrm>
          <a:prstGeom prst="rect">
            <a:avLst/>
          </a:prstGeom>
        </p:spPr>
      </p:pic>
    </p:spTree>
    <p:extLst>
      <p:ext uri="{BB962C8B-B14F-4D97-AF65-F5344CB8AC3E}">
        <p14:creationId xmlns:p14="http://schemas.microsoft.com/office/powerpoint/2010/main" val="65059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3.	Demo</a:t>
            </a:r>
          </a:p>
        </p:txBody>
      </p:sp>
    </p:spTree>
    <p:extLst>
      <p:ext uri="{BB962C8B-B14F-4D97-AF65-F5344CB8AC3E}">
        <p14:creationId xmlns:p14="http://schemas.microsoft.com/office/powerpoint/2010/main" val="56863018"/>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1E4B5ECFB153C4C8D32F9A4CE3FEA67" ma:contentTypeVersion="8" ma:contentTypeDescription="Create a new document." ma:contentTypeScope="" ma:versionID="8632435a17cbf4f45145c2b7a605b133">
  <xsd:schema xmlns:xsd="http://www.w3.org/2001/XMLSchema" xmlns:xs="http://www.w3.org/2001/XMLSchema" xmlns:p="http://schemas.microsoft.com/office/2006/metadata/properties" xmlns:ns2="8dc4f5da-c9d6-4fa2-9bd4-f8b062bc8f4a" targetNamespace="http://schemas.microsoft.com/office/2006/metadata/properties" ma:root="true" ma:fieldsID="e239851d41d673466e1bf6d10412e374" ns2:_="">
    <xsd:import namespace="8dc4f5da-c9d6-4fa2-9bd4-f8b062bc8f4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c4f5da-c9d6-4fa2-9bd4-f8b062bc8f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AA3FE9-58E6-403A-943E-329A14DF22B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4B029D1-AB9C-4299-8473-883BAB6D4D29}">
  <ds:schemaRefs>
    <ds:schemaRef ds:uri="http://schemas.microsoft.com/sharepoint/v3/contenttype/forms"/>
  </ds:schemaRefs>
</ds:datastoreItem>
</file>

<file path=customXml/itemProps3.xml><?xml version="1.0" encoding="utf-8"?>
<ds:datastoreItem xmlns:ds="http://schemas.openxmlformats.org/officeDocument/2006/customXml" ds:itemID="{FA570B84-6248-4822-8607-A6982CB25D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c4f5da-c9d6-4fa2-9bd4-f8b062bc8f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492</TotalTime>
  <Words>354</Words>
  <Application>Microsoft Office PowerPoint</Application>
  <PresentationFormat>Widescreen</PresentationFormat>
  <Paragraphs>86</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Garamond</vt:lpstr>
      <vt:lpstr>Times New Roman</vt:lpstr>
      <vt:lpstr>RetrospectVTI</vt:lpstr>
      <vt:lpstr>TẬP LỆNH AT </vt:lpstr>
      <vt:lpstr>Nội dung bài giảng</vt:lpstr>
      <vt:lpstr>Giới thiệu về lệnh AT</vt:lpstr>
      <vt:lpstr>Tập lệnh AT + Module SIM 800L</vt:lpstr>
      <vt:lpstr>Tập lệnh AT + Module SIM 800L</vt:lpstr>
      <vt:lpstr>Tập lệnh AT + Module SIM 800L</vt:lpstr>
      <vt:lpstr>Tập lệnh AT + Module SIM 800L</vt:lpstr>
      <vt:lpstr>3. Demo</vt:lpstr>
      <vt:lpstr>3.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MODULE SIM</dc:title>
  <dc:creator>Nguyen Dang Huy 20161823</dc:creator>
  <cp:lastModifiedBy>ADMIN</cp:lastModifiedBy>
  <cp:revision>40</cp:revision>
  <dcterms:created xsi:type="dcterms:W3CDTF">2021-03-03T13:57:45Z</dcterms:created>
  <dcterms:modified xsi:type="dcterms:W3CDTF">2021-12-18T07:06:42Z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0x010100F1E4B5ECFB153C4C8D32F9A4CE3FEA67</vt:lpwstr>
  </property>
</Properties>
</file>