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5"/>
  </p:sldMasterIdLst>
  <p:notesMasterIdLst>
    <p:notesMasterId r:id="rId21"/>
  </p:notesMasterIdLst>
  <p:sldIdLst>
    <p:sldId id="256" r:id="rId6"/>
    <p:sldId id="257" r:id="rId7"/>
    <p:sldId id="268" r:id="rId8"/>
    <p:sldId id="258" r:id="rId9"/>
    <p:sldId id="269" r:id="rId10"/>
    <p:sldId id="265" r:id="rId11"/>
    <p:sldId id="270" r:id="rId12"/>
    <p:sldId id="271" r:id="rId13"/>
    <p:sldId id="272" r:id="rId14"/>
    <p:sldId id="264" r:id="rId15"/>
    <p:sldId id="273" r:id="rId16"/>
    <p:sldId id="274" r:id="rId17"/>
    <p:sldId id="275" r:id="rId18"/>
    <p:sldId id="263"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84517" autoAdjust="0"/>
  </p:normalViewPr>
  <p:slideViewPr>
    <p:cSldViewPr snapToGrid="0">
      <p:cViewPr varScale="1">
        <p:scale>
          <a:sx n="62" d="100"/>
          <a:sy n="62" d="100"/>
        </p:scale>
        <p:origin x="10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43756-C6F4-49EF-B90F-D99E64E3242E}"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B1B03641-6AE3-41AF-BB42-D4BF4DDC5BA5}">
      <dgm:prSet phldrT="[Text]"/>
      <dgm:spPr/>
      <dgm:t>
        <a:bodyPr/>
        <a:lstStyle/>
        <a:p>
          <a:r>
            <a:rPr lang="en-US"/>
            <a:t>Tổng quan và các khái cơ bản</a:t>
          </a:r>
        </a:p>
      </dgm:t>
    </dgm:pt>
    <dgm:pt modelId="{7658B283-175D-4F0C-B0BE-8CEBAB267C8C}" type="parTrans" cxnId="{50D99685-BB06-434B-A594-549F77F24247}">
      <dgm:prSet/>
      <dgm:spPr/>
      <dgm:t>
        <a:bodyPr/>
        <a:lstStyle/>
        <a:p>
          <a:endParaRPr lang="en-US"/>
        </a:p>
      </dgm:t>
    </dgm:pt>
    <dgm:pt modelId="{3AE1B47E-7E06-49AE-A9B7-C7619240783F}" type="sibTrans" cxnId="{50D99685-BB06-434B-A594-549F77F24247}">
      <dgm:prSet/>
      <dgm:spPr/>
      <dgm:t>
        <a:bodyPr/>
        <a:lstStyle/>
        <a:p>
          <a:endParaRPr lang="en-US"/>
        </a:p>
      </dgm:t>
    </dgm:pt>
    <dgm:pt modelId="{970CB838-0624-4368-974A-3EA3F2FF5252}">
      <dgm:prSet phldrT="[Text]"/>
      <dgm:spPr/>
      <dgm:t>
        <a:bodyPr/>
        <a:lstStyle/>
        <a:p>
          <a:r>
            <a:rPr lang="en-US"/>
            <a:t>Kết hợp module SIM</a:t>
          </a:r>
        </a:p>
      </dgm:t>
    </dgm:pt>
    <dgm:pt modelId="{0E130EA9-CBAE-4C80-91E7-3E12AE55991F}" type="parTrans" cxnId="{E8D90D7D-7758-4945-8754-D20B807B1F39}">
      <dgm:prSet/>
      <dgm:spPr/>
      <dgm:t>
        <a:bodyPr/>
        <a:lstStyle/>
        <a:p>
          <a:endParaRPr lang="en-US"/>
        </a:p>
      </dgm:t>
    </dgm:pt>
    <dgm:pt modelId="{6233CC54-5DEB-430C-8A7F-CCFADD9FBEAE}" type="sibTrans" cxnId="{E8D90D7D-7758-4945-8754-D20B807B1F39}">
      <dgm:prSet/>
      <dgm:spPr/>
      <dgm:t>
        <a:bodyPr/>
        <a:lstStyle/>
        <a:p>
          <a:endParaRPr lang="en-US"/>
        </a:p>
      </dgm:t>
    </dgm:pt>
    <dgm:pt modelId="{DED585BD-39B7-4B30-97D9-BC69CD31D1CE}">
      <dgm:prSet phldrT="[Text]"/>
      <dgm:spPr/>
      <dgm:t>
        <a:bodyPr/>
        <a:lstStyle/>
        <a:p>
          <a:r>
            <a:rPr lang="en-US"/>
            <a:t>Hoàn thiện sản phẩm</a:t>
          </a:r>
        </a:p>
      </dgm:t>
    </dgm:pt>
    <dgm:pt modelId="{8EA7DB05-B866-4165-A2F6-EF94A5AC969F}" type="parTrans" cxnId="{EB9544D9-B7C5-4A48-B2C7-31B1E6A30C5E}">
      <dgm:prSet/>
      <dgm:spPr/>
      <dgm:t>
        <a:bodyPr/>
        <a:lstStyle/>
        <a:p>
          <a:endParaRPr lang="en-US"/>
        </a:p>
      </dgm:t>
    </dgm:pt>
    <dgm:pt modelId="{A9F08147-0B44-4D2E-87A2-9A213DEEBB38}" type="sibTrans" cxnId="{EB9544D9-B7C5-4A48-B2C7-31B1E6A30C5E}">
      <dgm:prSet/>
      <dgm:spPr/>
      <dgm:t>
        <a:bodyPr/>
        <a:lstStyle/>
        <a:p>
          <a:endParaRPr lang="en-US"/>
        </a:p>
      </dgm:t>
    </dgm:pt>
    <dgm:pt modelId="{4B2C5954-B92C-42BE-8AAE-9676BD7374C6}">
      <dgm:prSet phldrT="[Text]"/>
      <dgm:spPr/>
      <dgm:t>
        <a:bodyPr/>
        <a:lstStyle/>
        <a:p>
          <a:r>
            <a:rPr lang="en-US"/>
            <a:t>Lập trình STM32 + Matrix + LCD</a:t>
          </a:r>
        </a:p>
      </dgm:t>
    </dgm:pt>
    <dgm:pt modelId="{F51A5FC0-72DE-4754-93D5-930F9A847A52}" type="parTrans" cxnId="{5215DD44-1C05-4977-91BB-922806AC336F}">
      <dgm:prSet/>
      <dgm:spPr/>
      <dgm:t>
        <a:bodyPr/>
        <a:lstStyle/>
        <a:p>
          <a:endParaRPr lang="en-US"/>
        </a:p>
      </dgm:t>
    </dgm:pt>
    <dgm:pt modelId="{51AFA203-039C-4043-AB8D-9EA810EEE451}" type="sibTrans" cxnId="{5215DD44-1C05-4977-91BB-922806AC336F}">
      <dgm:prSet/>
      <dgm:spPr/>
      <dgm:t>
        <a:bodyPr/>
        <a:lstStyle/>
        <a:p>
          <a:endParaRPr lang="en-US"/>
        </a:p>
      </dgm:t>
    </dgm:pt>
    <dgm:pt modelId="{1845C95C-1E5D-4E53-BD44-1A96B6D6B135}" type="pres">
      <dgm:prSet presAssocID="{8E243756-C6F4-49EF-B90F-D99E64E3242E}" presName="Name0" presStyleCnt="0">
        <dgm:presLayoutVars>
          <dgm:chMax val="7"/>
          <dgm:chPref val="7"/>
          <dgm:dir/>
        </dgm:presLayoutVars>
      </dgm:prSet>
      <dgm:spPr/>
      <dgm:t>
        <a:bodyPr/>
        <a:lstStyle/>
        <a:p>
          <a:endParaRPr lang="en-US"/>
        </a:p>
      </dgm:t>
    </dgm:pt>
    <dgm:pt modelId="{DEC9AF53-FA58-40AE-8FB6-BCDF74C3856B}" type="pres">
      <dgm:prSet presAssocID="{8E243756-C6F4-49EF-B90F-D99E64E3242E}" presName="Name1" presStyleCnt="0"/>
      <dgm:spPr/>
    </dgm:pt>
    <dgm:pt modelId="{9DBF9703-8FF3-4290-81AA-0AF295C1DAD2}" type="pres">
      <dgm:prSet presAssocID="{8E243756-C6F4-49EF-B90F-D99E64E3242E}" presName="cycle" presStyleCnt="0"/>
      <dgm:spPr/>
    </dgm:pt>
    <dgm:pt modelId="{9BC8697C-5AB3-4054-B551-E563C17EA22F}" type="pres">
      <dgm:prSet presAssocID="{8E243756-C6F4-49EF-B90F-D99E64E3242E}" presName="srcNode" presStyleLbl="node1" presStyleIdx="0" presStyleCnt="4"/>
      <dgm:spPr/>
    </dgm:pt>
    <dgm:pt modelId="{62D03DE6-3A44-4BCE-B365-E3DBA1D20D19}" type="pres">
      <dgm:prSet presAssocID="{8E243756-C6F4-49EF-B90F-D99E64E3242E}" presName="conn" presStyleLbl="parChTrans1D2" presStyleIdx="0" presStyleCnt="1"/>
      <dgm:spPr/>
      <dgm:t>
        <a:bodyPr/>
        <a:lstStyle/>
        <a:p>
          <a:endParaRPr lang="en-US"/>
        </a:p>
      </dgm:t>
    </dgm:pt>
    <dgm:pt modelId="{306B155F-B6D7-4A81-B6B3-62604A437642}" type="pres">
      <dgm:prSet presAssocID="{8E243756-C6F4-49EF-B90F-D99E64E3242E}" presName="extraNode" presStyleLbl="node1" presStyleIdx="0" presStyleCnt="4"/>
      <dgm:spPr/>
    </dgm:pt>
    <dgm:pt modelId="{1E209062-70D7-482B-ACF5-1681A498CCAB}" type="pres">
      <dgm:prSet presAssocID="{8E243756-C6F4-49EF-B90F-D99E64E3242E}" presName="dstNode" presStyleLbl="node1" presStyleIdx="0" presStyleCnt="4"/>
      <dgm:spPr/>
    </dgm:pt>
    <dgm:pt modelId="{4EA938E8-62E4-4A49-B46D-1D2DDCA189CF}" type="pres">
      <dgm:prSet presAssocID="{B1B03641-6AE3-41AF-BB42-D4BF4DDC5BA5}" presName="text_1" presStyleLbl="node1" presStyleIdx="0" presStyleCnt="4">
        <dgm:presLayoutVars>
          <dgm:bulletEnabled val="1"/>
        </dgm:presLayoutVars>
      </dgm:prSet>
      <dgm:spPr/>
      <dgm:t>
        <a:bodyPr/>
        <a:lstStyle/>
        <a:p>
          <a:endParaRPr lang="en-US"/>
        </a:p>
      </dgm:t>
    </dgm:pt>
    <dgm:pt modelId="{B8CA7FDC-621A-46DC-BA49-2623286135CE}" type="pres">
      <dgm:prSet presAssocID="{B1B03641-6AE3-41AF-BB42-D4BF4DDC5BA5}" presName="accent_1" presStyleCnt="0"/>
      <dgm:spPr/>
    </dgm:pt>
    <dgm:pt modelId="{5D5F669C-4BE7-4FCA-B1C5-111DE91055DC}" type="pres">
      <dgm:prSet presAssocID="{B1B03641-6AE3-41AF-BB42-D4BF4DDC5BA5}" presName="accentRepeatNode" presStyleLbl="solidFgAcc1" presStyleIdx="0" presStyleCnt="4"/>
      <dgm:spPr/>
    </dgm:pt>
    <dgm:pt modelId="{DE34025A-7FBD-4B56-B039-6D068880E145}" type="pres">
      <dgm:prSet presAssocID="{4B2C5954-B92C-42BE-8AAE-9676BD7374C6}" presName="text_2" presStyleLbl="node1" presStyleIdx="1" presStyleCnt="4">
        <dgm:presLayoutVars>
          <dgm:bulletEnabled val="1"/>
        </dgm:presLayoutVars>
      </dgm:prSet>
      <dgm:spPr/>
      <dgm:t>
        <a:bodyPr/>
        <a:lstStyle/>
        <a:p>
          <a:endParaRPr lang="en-US"/>
        </a:p>
      </dgm:t>
    </dgm:pt>
    <dgm:pt modelId="{255E7BA9-484C-4DB6-943D-B566763A52DB}" type="pres">
      <dgm:prSet presAssocID="{4B2C5954-B92C-42BE-8AAE-9676BD7374C6}" presName="accent_2" presStyleCnt="0"/>
      <dgm:spPr/>
    </dgm:pt>
    <dgm:pt modelId="{442402F3-D1E7-4F16-AF96-AE5CB4D66067}" type="pres">
      <dgm:prSet presAssocID="{4B2C5954-B92C-42BE-8AAE-9676BD7374C6}" presName="accentRepeatNode" presStyleLbl="solidFgAcc1" presStyleIdx="1" presStyleCnt="4"/>
      <dgm:spPr/>
    </dgm:pt>
    <dgm:pt modelId="{91433115-E62F-4E0E-893D-6346C2C08A60}" type="pres">
      <dgm:prSet presAssocID="{970CB838-0624-4368-974A-3EA3F2FF5252}" presName="text_3" presStyleLbl="node1" presStyleIdx="2" presStyleCnt="4">
        <dgm:presLayoutVars>
          <dgm:bulletEnabled val="1"/>
        </dgm:presLayoutVars>
      </dgm:prSet>
      <dgm:spPr/>
      <dgm:t>
        <a:bodyPr/>
        <a:lstStyle/>
        <a:p>
          <a:endParaRPr lang="en-US"/>
        </a:p>
      </dgm:t>
    </dgm:pt>
    <dgm:pt modelId="{FB79050E-E0C5-4D12-97F3-AEA74C86A326}" type="pres">
      <dgm:prSet presAssocID="{970CB838-0624-4368-974A-3EA3F2FF5252}" presName="accent_3" presStyleCnt="0"/>
      <dgm:spPr/>
    </dgm:pt>
    <dgm:pt modelId="{3D1CD622-07F3-4F9B-9D93-1F202B837723}" type="pres">
      <dgm:prSet presAssocID="{970CB838-0624-4368-974A-3EA3F2FF5252}" presName="accentRepeatNode" presStyleLbl="solidFgAcc1" presStyleIdx="2" presStyleCnt="4"/>
      <dgm:spPr/>
    </dgm:pt>
    <dgm:pt modelId="{7EF4876A-AFA1-4D2F-8710-A02C44A406E1}" type="pres">
      <dgm:prSet presAssocID="{DED585BD-39B7-4B30-97D9-BC69CD31D1CE}" presName="text_4" presStyleLbl="node1" presStyleIdx="3" presStyleCnt="4">
        <dgm:presLayoutVars>
          <dgm:bulletEnabled val="1"/>
        </dgm:presLayoutVars>
      </dgm:prSet>
      <dgm:spPr/>
      <dgm:t>
        <a:bodyPr/>
        <a:lstStyle/>
        <a:p>
          <a:endParaRPr lang="en-US"/>
        </a:p>
      </dgm:t>
    </dgm:pt>
    <dgm:pt modelId="{802607D9-E77B-4409-AE2F-8E4F2E93CCBC}" type="pres">
      <dgm:prSet presAssocID="{DED585BD-39B7-4B30-97D9-BC69CD31D1CE}" presName="accent_4" presStyleCnt="0"/>
      <dgm:spPr/>
    </dgm:pt>
    <dgm:pt modelId="{AF9460C3-5BBD-4D65-9969-8D7101CB04F8}" type="pres">
      <dgm:prSet presAssocID="{DED585BD-39B7-4B30-97D9-BC69CD31D1CE}" presName="accentRepeatNode" presStyleLbl="solidFgAcc1" presStyleIdx="3" presStyleCnt="4"/>
      <dgm:spPr/>
    </dgm:pt>
  </dgm:ptLst>
  <dgm:cxnLst>
    <dgm:cxn modelId="{5215DD44-1C05-4977-91BB-922806AC336F}" srcId="{8E243756-C6F4-49EF-B90F-D99E64E3242E}" destId="{4B2C5954-B92C-42BE-8AAE-9676BD7374C6}" srcOrd="1" destOrd="0" parTransId="{F51A5FC0-72DE-4754-93D5-930F9A847A52}" sibTransId="{51AFA203-039C-4043-AB8D-9EA810EEE451}"/>
    <dgm:cxn modelId="{EB9544D9-B7C5-4A48-B2C7-31B1E6A30C5E}" srcId="{8E243756-C6F4-49EF-B90F-D99E64E3242E}" destId="{DED585BD-39B7-4B30-97D9-BC69CD31D1CE}" srcOrd="3" destOrd="0" parTransId="{8EA7DB05-B866-4165-A2F6-EF94A5AC969F}" sibTransId="{A9F08147-0B44-4D2E-87A2-9A213DEEBB38}"/>
    <dgm:cxn modelId="{3F374658-FC99-456D-808A-57282C91ECB9}" type="presOf" srcId="{970CB838-0624-4368-974A-3EA3F2FF5252}" destId="{91433115-E62F-4E0E-893D-6346C2C08A60}" srcOrd="0" destOrd="0" presId="urn:microsoft.com/office/officeart/2008/layout/VerticalCurvedList"/>
    <dgm:cxn modelId="{E8D90D7D-7758-4945-8754-D20B807B1F39}" srcId="{8E243756-C6F4-49EF-B90F-D99E64E3242E}" destId="{970CB838-0624-4368-974A-3EA3F2FF5252}" srcOrd="2" destOrd="0" parTransId="{0E130EA9-CBAE-4C80-91E7-3E12AE55991F}" sibTransId="{6233CC54-5DEB-430C-8A7F-CCFADD9FBEAE}"/>
    <dgm:cxn modelId="{A6EF700B-0DBE-4A72-8E9A-CB829E0D5987}" type="presOf" srcId="{3AE1B47E-7E06-49AE-A9B7-C7619240783F}" destId="{62D03DE6-3A44-4BCE-B365-E3DBA1D20D19}" srcOrd="0" destOrd="0" presId="urn:microsoft.com/office/officeart/2008/layout/VerticalCurvedList"/>
    <dgm:cxn modelId="{50D99685-BB06-434B-A594-549F77F24247}" srcId="{8E243756-C6F4-49EF-B90F-D99E64E3242E}" destId="{B1B03641-6AE3-41AF-BB42-D4BF4DDC5BA5}" srcOrd="0" destOrd="0" parTransId="{7658B283-175D-4F0C-B0BE-8CEBAB267C8C}" sibTransId="{3AE1B47E-7E06-49AE-A9B7-C7619240783F}"/>
    <dgm:cxn modelId="{63684AC7-4690-4256-A612-C424FF885164}" type="presOf" srcId="{8E243756-C6F4-49EF-B90F-D99E64E3242E}" destId="{1845C95C-1E5D-4E53-BD44-1A96B6D6B135}" srcOrd="0" destOrd="0" presId="urn:microsoft.com/office/officeart/2008/layout/VerticalCurvedList"/>
    <dgm:cxn modelId="{AE81C705-5792-46A8-B49C-8F938660655C}" type="presOf" srcId="{B1B03641-6AE3-41AF-BB42-D4BF4DDC5BA5}" destId="{4EA938E8-62E4-4A49-B46D-1D2DDCA189CF}" srcOrd="0" destOrd="0" presId="urn:microsoft.com/office/officeart/2008/layout/VerticalCurvedList"/>
    <dgm:cxn modelId="{EB7A078E-0955-4BD2-ACA9-05DC0394F4EE}" type="presOf" srcId="{DED585BD-39B7-4B30-97D9-BC69CD31D1CE}" destId="{7EF4876A-AFA1-4D2F-8710-A02C44A406E1}" srcOrd="0" destOrd="0" presId="urn:microsoft.com/office/officeart/2008/layout/VerticalCurvedList"/>
    <dgm:cxn modelId="{8E46DA74-AB9D-4FCF-A899-4F26DEDA64DB}" type="presOf" srcId="{4B2C5954-B92C-42BE-8AAE-9676BD7374C6}" destId="{DE34025A-7FBD-4B56-B039-6D068880E145}" srcOrd="0" destOrd="0" presId="urn:microsoft.com/office/officeart/2008/layout/VerticalCurvedList"/>
    <dgm:cxn modelId="{BFC6BE45-86CA-47D2-9841-4C8B91A64BC8}" type="presParOf" srcId="{1845C95C-1E5D-4E53-BD44-1A96B6D6B135}" destId="{DEC9AF53-FA58-40AE-8FB6-BCDF74C3856B}" srcOrd="0" destOrd="0" presId="urn:microsoft.com/office/officeart/2008/layout/VerticalCurvedList"/>
    <dgm:cxn modelId="{7FC7C7AF-5FC0-43DA-92CE-5B847080C0AA}" type="presParOf" srcId="{DEC9AF53-FA58-40AE-8FB6-BCDF74C3856B}" destId="{9DBF9703-8FF3-4290-81AA-0AF295C1DAD2}" srcOrd="0" destOrd="0" presId="urn:microsoft.com/office/officeart/2008/layout/VerticalCurvedList"/>
    <dgm:cxn modelId="{5424F2B9-72DC-441F-BDD5-6345A6982C08}" type="presParOf" srcId="{9DBF9703-8FF3-4290-81AA-0AF295C1DAD2}" destId="{9BC8697C-5AB3-4054-B551-E563C17EA22F}" srcOrd="0" destOrd="0" presId="urn:microsoft.com/office/officeart/2008/layout/VerticalCurvedList"/>
    <dgm:cxn modelId="{8B40119D-B78F-4A24-B21B-93EE848DDD2C}" type="presParOf" srcId="{9DBF9703-8FF3-4290-81AA-0AF295C1DAD2}" destId="{62D03DE6-3A44-4BCE-B365-E3DBA1D20D19}" srcOrd="1" destOrd="0" presId="urn:microsoft.com/office/officeart/2008/layout/VerticalCurvedList"/>
    <dgm:cxn modelId="{FE392416-1C5C-40DF-BB0C-8EF506D27BF3}" type="presParOf" srcId="{9DBF9703-8FF3-4290-81AA-0AF295C1DAD2}" destId="{306B155F-B6D7-4A81-B6B3-62604A437642}" srcOrd="2" destOrd="0" presId="urn:microsoft.com/office/officeart/2008/layout/VerticalCurvedList"/>
    <dgm:cxn modelId="{EE166F2E-7EE1-43AB-93EE-498C3EDE6ABD}" type="presParOf" srcId="{9DBF9703-8FF3-4290-81AA-0AF295C1DAD2}" destId="{1E209062-70D7-482B-ACF5-1681A498CCAB}" srcOrd="3" destOrd="0" presId="urn:microsoft.com/office/officeart/2008/layout/VerticalCurvedList"/>
    <dgm:cxn modelId="{15989181-8B95-4B7D-AF12-B362B71B3C8A}" type="presParOf" srcId="{DEC9AF53-FA58-40AE-8FB6-BCDF74C3856B}" destId="{4EA938E8-62E4-4A49-B46D-1D2DDCA189CF}" srcOrd="1" destOrd="0" presId="urn:microsoft.com/office/officeart/2008/layout/VerticalCurvedList"/>
    <dgm:cxn modelId="{2936382B-89AB-4F16-B739-FA705D50465F}" type="presParOf" srcId="{DEC9AF53-FA58-40AE-8FB6-BCDF74C3856B}" destId="{B8CA7FDC-621A-46DC-BA49-2623286135CE}" srcOrd="2" destOrd="0" presId="urn:microsoft.com/office/officeart/2008/layout/VerticalCurvedList"/>
    <dgm:cxn modelId="{108781E3-FBED-4FF9-B574-5B75241252BF}" type="presParOf" srcId="{B8CA7FDC-621A-46DC-BA49-2623286135CE}" destId="{5D5F669C-4BE7-4FCA-B1C5-111DE91055DC}" srcOrd="0" destOrd="0" presId="urn:microsoft.com/office/officeart/2008/layout/VerticalCurvedList"/>
    <dgm:cxn modelId="{34AC79FC-D5A5-4399-85A8-CE5B30F22F56}" type="presParOf" srcId="{DEC9AF53-FA58-40AE-8FB6-BCDF74C3856B}" destId="{DE34025A-7FBD-4B56-B039-6D068880E145}" srcOrd="3" destOrd="0" presId="urn:microsoft.com/office/officeart/2008/layout/VerticalCurvedList"/>
    <dgm:cxn modelId="{0C1C8178-DC7C-4E43-A6C5-87B821765B54}" type="presParOf" srcId="{DEC9AF53-FA58-40AE-8FB6-BCDF74C3856B}" destId="{255E7BA9-484C-4DB6-943D-B566763A52DB}" srcOrd="4" destOrd="0" presId="urn:microsoft.com/office/officeart/2008/layout/VerticalCurvedList"/>
    <dgm:cxn modelId="{E9B3C338-E51E-4308-993D-3B0D8996508F}" type="presParOf" srcId="{255E7BA9-484C-4DB6-943D-B566763A52DB}" destId="{442402F3-D1E7-4F16-AF96-AE5CB4D66067}" srcOrd="0" destOrd="0" presId="urn:microsoft.com/office/officeart/2008/layout/VerticalCurvedList"/>
    <dgm:cxn modelId="{5B4E4D93-177D-41F9-80B6-7AB28E4E42AC}" type="presParOf" srcId="{DEC9AF53-FA58-40AE-8FB6-BCDF74C3856B}" destId="{91433115-E62F-4E0E-893D-6346C2C08A60}" srcOrd="5" destOrd="0" presId="urn:microsoft.com/office/officeart/2008/layout/VerticalCurvedList"/>
    <dgm:cxn modelId="{D5EE1B7C-B75C-4696-A607-586D023D3B38}" type="presParOf" srcId="{DEC9AF53-FA58-40AE-8FB6-BCDF74C3856B}" destId="{FB79050E-E0C5-4D12-97F3-AEA74C86A326}" srcOrd="6" destOrd="0" presId="urn:microsoft.com/office/officeart/2008/layout/VerticalCurvedList"/>
    <dgm:cxn modelId="{1F29988D-62E0-446A-B28E-36A07E7EC4B4}" type="presParOf" srcId="{FB79050E-E0C5-4D12-97F3-AEA74C86A326}" destId="{3D1CD622-07F3-4F9B-9D93-1F202B837723}" srcOrd="0" destOrd="0" presId="urn:microsoft.com/office/officeart/2008/layout/VerticalCurvedList"/>
    <dgm:cxn modelId="{40B1694C-7366-4D2F-A8E4-C47C643822D1}" type="presParOf" srcId="{DEC9AF53-FA58-40AE-8FB6-BCDF74C3856B}" destId="{7EF4876A-AFA1-4D2F-8710-A02C44A406E1}" srcOrd="7" destOrd="0" presId="urn:microsoft.com/office/officeart/2008/layout/VerticalCurvedList"/>
    <dgm:cxn modelId="{89C67F73-11F2-4D2B-9D75-F6873469114E}" type="presParOf" srcId="{DEC9AF53-FA58-40AE-8FB6-BCDF74C3856B}" destId="{802607D9-E77B-4409-AE2F-8E4F2E93CCBC}" srcOrd="8" destOrd="0" presId="urn:microsoft.com/office/officeart/2008/layout/VerticalCurvedList"/>
    <dgm:cxn modelId="{188420FA-EDDE-43A9-BD8B-D6E19A210FF5}" type="presParOf" srcId="{802607D9-E77B-4409-AE2F-8E4F2E93CCBC}" destId="{AF9460C3-5BBD-4D65-9969-8D7101CB04F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3DE6-3A44-4BCE-B365-E3DBA1D20D19}">
      <dsp:nvSpPr>
        <dsp:cNvPr id="0" name=""/>
        <dsp:cNvSpPr/>
      </dsp:nvSpPr>
      <dsp:spPr>
        <a:xfrm>
          <a:off x="-4999063" y="-765937"/>
          <a:ext cx="5953603" cy="5953603"/>
        </a:xfrm>
        <a:prstGeom prst="blockArc">
          <a:avLst>
            <a:gd name="adj1" fmla="val 18900000"/>
            <a:gd name="adj2" fmla="val 2700000"/>
            <a:gd name="adj3" fmla="val 363"/>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938E8-62E4-4A49-B46D-1D2DDCA189CF}">
      <dsp:nvSpPr>
        <dsp:cNvPr id="0" name=""/>
        <dsp:cNvSpPr/>
      </dsp:nvSpPr>
      <dsp:spPr>
        <a:xfrm>
          <a:off x="499838" y="339942"/>
          <a:ext cx="6024382"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lvl="0" algn="l" defTabSz="1244600">
            <a:lnSpc>
              <a:spcPct val="90000"/>
            </a:lnSpc>
            <a:spcBef>
              <a:spcPct val="0"/>
            </a:spcBef>
            <a:spcAft>
              <a:spcPct val="35000"/>
            </a:spcAft>
          </a:pPr>
          <a:r>
            <a:rPr lang="en-US" sz="2800" kern="1200"/>
            <a:t>Tổng quan và các khái cơ bản</a:t>
          </a:r>
        </a:p>
      </dsp:txBody>
      <dsp:txXfrm>
        <a:off x="499838" y="339942"/>
        <a:ext cx="6024382" cy="680238"/>
      </dsp:txXfrm>
    </dsp:sp>
    <dsp:sp modelId="{5D5F669C-4BE7-4FCA-B1C5-111DE91055DC}">
      <dsp:nvSpPr>
        <dsp:cNvPr id="0" name=""/>
        <dsp:cNvSpPr/>
      </dsp:nvSpPr>
      <dsp:spPr>
        <a:xfrm>
          <a:off x="74689" y="254912"/>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DE34025A-7FBD-4B56-B039-6D068880E145}">
      <dsp:nvSpPr>
        <dsp:cNvPr id="0" name=""/>
        <dsp:cNvSpPr/>
      </dsp:nvSpPr>
      <dsp:spPr>
        <a:xfrm>
          <a:off x="889835" y="1360477"/>
          <a:ext cx="5634386"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lvl="0" algn="l" defTabSz="1244600">
            <a:lnSpc>
              <a:spcPct val="90000"/>
            </a:lnSpc>
            <a:spcBef>
              <a:spcPct val="0"/>
            </a:spcBef>
            <a:spcAft>
              <a:spcPct val="35000"/>
            </a:spcAft>
          </a:pPr>
          <a:r>
            <a:rPr lang="en-US" sz="2800" kern="1200"/>
            <a:t>Lập trình STM32 + Matrix + LCD</a:t>
          </a:r>
        </a:p>
      </dsp:txBody>
      <dsp:txXfrm>
        <a:off x="889835" y="1360477"/>
        <a:ext cx="5634386" cy="680238"/>
      </dsp:txXfrm>
    </dsp:sp>
    <dsp:sp modelId="{442402F3-D1E7-4F16-AF96-AE5CB4D66067}">
      <dsp:nvSpPr>
        <dsp:cNvPr id="0" name=""/>
        <dsp:cNvSpPr/>
      </dsp:nvSpPr>
      <dsp:spPr>
        <a:xfrm>
          <a:off x="464685" y="1275447"/>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91433115-E62F-4E0E-893D-6346C2C08A60}">
      <dsp:nvSpPr>
        <dsp:cNvPr id="0" name=""/>
        <dsp:cNvSpPr/>
      </dsp:nvSpPr>
      <dsp:spPr>
        <a:xfrm>
          <a:off x="889835" y="2381012"/>
          <a:ext cx="5634386"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lvl="0" algn="l" defTabSz="1244600">
            <a:lnSpc>
              <a:spcPct val="90000"/>
            </a:lnSpc>
            <a:spcBef>
              <a:spcPct val="0"/>
            </a:spcBef>
            <a:spcAft>
              <a:spcPct val="35000"/>
            </a:spcAft>
          </a:pPr>
          <a:r>
            <a:rPr lang="en-US" sz="2800" kern="1200"/>
            <a:t>Kết hợp module SIM</a:t>
          </a:r>
        </a:p>
      </dsp:txBody>
      <dsp:txXfrm>
        <a:off x="889835" y="2381012"/>
        <a:ext cx="5634386" cy="680238"/>
      </dsp:txXfrm>
    </dsp:sp>
    <dsp:sp modelId="{3D1CD622-07F3-4F9B-9D93-1F202B837723}">
      <dsp:nvSpPr>
        <dsp:cNvPr id="0" name=""/>
        <dsp:cNvSpPr/>
      </dsp:nvSpPr>
      <dsp:spPr>
        <a:xfrm>
          <a:off x="464685" y="2295982"/>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7EF4876A-AFA1-4D2F-8710-A02C44A406E1}">
      <dsp:nvSpPr>
        <dsp:cNvPr id="0" name=""/>
        <dsp:cNvSpPr/>
      </dsp:nvSpPr>
      <dsp:spPr>
        <a:xfrm>
          <a:off x="499838" y="3401547"/>
          <a:ext cx="6024382"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lvl="0" algn="l" defTabSz="1244600">
            <a:lnSpc>
              <a:spcPct val="90000"/>
            </a:lnSpc>
            <a:spcBef>
              <a:spcPct val="0"/>
            </a:spcBef>
            <a:spcAft>
              <a:spcPct val="35000"/>
            </a:spcAft>
          </a:pPr>
          <a:r>
            <a:rPr lang="en-US" sz="2800" kern="1200"/>
            <a:t>Hoàn thiện sản phẩm</a:t>
          </a:r>
        </a:p>
      </dsp:txBody>
      <dsp:txXfrm>
        <a:off x="499838" y="3401547"/>
        <a:ext cx="6024382" cy="680238"/>
      </dsp:txXfrm>
    </dsp:sp>
    <dsp:sp modelId="{AF9460C3-5BBD-4D65-9969-8D7101CB04F8}">
      <dsp:nvSpPr>
        <dsp:cNvPr id="0" name=""/>
        <dsp:cNvSpPr/>
      </dsp:nvSpPr>
      <dsp:spPr>
        <a:xfrm>
          <a:off x="74689" y="3316517"/>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a:t>
            </a:fld>
            <a:endParaRPr lang="en-US"/>
          </a:p>
        </p:txBody>
      </p:sp>
    </p:spTree>
    <p:extLst>
      <p:ext uri="{BB962C8B-B14F-4D97-AF65-F5344CB8AC3E}">
        <p14:creationId xmlns:p14="http://schemas.microsoft.com/office/powerpoint/2010/main" val="153558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14</a:t>
            </a:fld>
            <a:endParaRPr lang="en-US"/>
          </a:p>
        </p:txBody>
      </p:sp>
    </p:spTree>
    <p:extLst>
      <p:ext uri="{BB962C8B-B14F-4D97-AF65-F5344CB8AC3E}">
        <p14:creationId xmlns:p14="http://schemas.microsoft.com/office/powerpoint/2010/main" val="166187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223926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416545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42112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321120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418675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https://www.raviyp.com/difference-between-sim800-and-sim900-gsm-modules/</a:t>
            </a:r>
          </a:p>
          <a:p>
            <a:r>
              <a:rPr lang="en-US"/>
              <a:t>Sự giống nhau và 800 và 900</a:t>
            </a:r>
          </a:p>
          <a:p>
            <a:r>
              <a:rPr lang="en-US"/>
              <a:t>https://www.youtube.com/watch?v=Sn-uME6JYR0</a:t>
            </a:r>
          </a:p>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10</a:t>
            </a:fld>
            <a:endParaRPr lang="en-US"/>
          </a:p>
        </p:txBody>
      </p:sp>
    </p:spTree>
    <p:extLst>
      <p:ext uri="{BB962C8B-B14F-4D97-AF65-F5344CB8AC3E}">
        <p14:creationId xmlns:p14="http://schemas.microsoft.com/office/powerpoint/2010/main" val="2279075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11</a:t>
            </a:fld>
            <a:endParaRPr lang="en-US"/>
          </a:p>
        </p:txBody>
      </p:sp>
    </p:spTree>
    <p:extLst>
      <p:ext uri="{BB962C8B-B14F-4D97-AF65-F5344CB8AC3E}">
        <p14:creationId xmlns:p14="http://schemas.microsoft.com/office/powerpoint/2010/main" val="111146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2679654" y="652199"/>
            <a:ext cx="6347255" cy="3340755"/>
          </a:xfrm>
        </p:spPr>
        <p:txBody>
          <a:bodyPr>
            <a:normAutofit fontScale="90000"/>
          </a:bodyPr>
          <a:lstStyle/>
          <a:p>
            <a:pPr algn="ctr"/>
            <a:r>
              <a:rPr lang="en-US" sz="6200" dirty="0" err="1"/>
              <a:t>Lập</a:t>
            </a:r>
            <a:r>
              <a:rPr lang="en-US" sz="6200" dirty="0"/>
              <a:t> </a:t>
            </a:r>
            <a:r>
              <a:rPr lang="en-US" sz="6200" dirty="0" err="1"/>
              <a:t>trình</a:t>
            </a:r>
            <a:r>
              <a:rPr lang="en-US" sz="6200" dirty="0"/>
              <a:t> Stm32 </a:t>
            </a:r>
            <a:r>
              <a:rPr lang="en-US" sz="6200" dirty="0" err="1"/>
              <a:t>cài</a:t>
            </a:r>
            <a:r>
              <a:rPr lang="en-US" sz="6200" dirty="0"/>
              <a:t> </a:t>
            </a:r>
            <a:r>
              <a:rPr lang="en-US" sz="6200" dirty="0" err="1"/>
              <a:t>đặt</a:t>
            </a:r>
            <a:r>
              <a:rPr lang="en-US" sz="6200" dirty="0"/>
              <a:t> </a:t>
            </a:r>
            <a:r>
              <a:rPr lang="en-US" sz="6200" dirty="0" err="1"/>
              <a:t>và</a:t>
            </a:r>
            <a:r>
              <a:rPr lang="en-US" sz="6200" dirty="0"/>
              <a:t> </a:t>
            </a:r>
            <a:r>
              <a:rPr lang="en-US" sz="6200" dirty="0" err="1"/>
              <a:t>cảnh</a:t>
            </a:r>
            <a:r>
              <a:rPr lang="en-US" sz="6200" dirty="0"/>
              <a:t> </a:t>
            </a:r>
            <a:r>
              <a:rPr lang="en-US" sz="6200" dirty="0" err="1"/>
              <a:t>báo</a:t>
            </a:r>
            <a:r>
              <a:rPr lang="en-US" sz="6200" dirty="0"/>
              <a:t> </a:t>
            </a:r>
            <a:r>
              <a:rPr lang="en-US" sz="6200" dirty="0" err="1"/>
              <a:t>nhiệt</a:t>
            </a:r>
            <a:r>
              <a:rPr lang="en-US" sz="6200" dirty="0"/>
              <a:t> </a:t>
            </a:r>
            <a:r>
              <a:rPr lang="en-US" sz="6200" dirty="0" err="1"/>
              <a:t>độ</a:t>
            </a:r>
            <a:r>
              <a:rPr lang="en-US" sz="6200" dirty="0"/>
              <a:t> </a:t>
            </a:r>
            <a:r>
              <a:rPr lang="en-US" sz="6200" dirty="0" err="1"/>
              <a:t>từ</a:t>
            </a:r>
            <a:r>
              <a:rPr lang="en-US" sz="6200" dirty="0"/>
              <a:t> </a:t>
            </a:r>
            <a:r>
              <a:rPr lang="en-US" sz="6200" dirty="0" err="1"/>
              <a:t>nút</a:t>
            </a:r>
            <a:r>
              <a:rPr lang="en-US" sz="6200" dirty="0"/>
              <a:t> </a:t>
            </a:r>
            <a:r>
              <a:rPr lang="en-US" sz="6200" dirty="0" err="1"/>
              <a:t>nhấn</a:t>
            </a:r>
            <a:r>
              <a:rPr lang="en-US" sz="6200" dirty="0"/>
              <a:t> </a:t>
            </a:r>
            <a:r>
              <a:rPr lang="en-US" sz="6200" dirty="0" err="1"/>
              <a:t>thông</a:t>
            </a:r>
            <a:r>
              <a:rPr lang="en-US" sz="6200" dirty="0"/>
              <a:t> qua Module SIM</a:t>
            </a:r>
          </a:p>
        </p:txBody>
      </p:sp>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1438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Giới thiệu về Module SIM800</a:t>
            </a:r>
          </a:p>
        </p:txBody>
      </p:sp>
      <p:pic>
        <p:nvPicPr>
          <p:cNvPr id="3" name="Picture 2">
            <a:extLst>
              <a:ext uri="{FF2B5EF4-FFF2-40B4-BE49-F238E27FC236}">
                <a16:creationId xmlns:a16="http://schemas.microsoft.com/office/drawing/2014/main" id="{648E8B73-6FC4-43D2-868D-378014C29A12}"/>
              </a:ext>
            </a:extLst>
          </p:cNvPr>
          <p:cNvPicPr>
            <a:picLocks noChangeAspect="1"/>
          </p:cNvPicPr>
          <p:nvPr/>
        </p:nvPicPr>
        <p:blipFill>
          <a:blip r:embed="rId3"/>
          <a:stretch>
            <a:fillRect/>
          </a:stretch>
        </p:blipFill>
        <p:spPr>
          <a:xfrm>
            <a:off x="172798" y="1964529"/>
            <a:ext cx="6084568" cy="2484735"/>
          </a:xfrm>
          <a:prstGeom prst="rect">
            <a:avLst/>
          </a:prstGeom>
        </p:spPr>
      </p:pic>
      <p:pic>
        <p:nvPicPr>
          <p:cNvPr id="5" name="Picture 4">
            <a:extLst>
              <a:ext uri="{FF2B5EF4-FFF2-40B4-BE49-F238E27FC236}">
                <a16:creationId xmlns:a16="http://schemas.microsoft.com/office/drawing/2014/main" id="{173E7E67-0554-415C-931E-4C503DE9B8F6}"/>
              </a:ext>
            </a:extLst>
          </p:cNvPr>
          <p:cNvPicPr>
            <a:picLocks noChangeAspect="1"/>
          </p:cNvPicPr>
          <p:nvPr/>
        </p:nvPicPr>
        <p:blipFill>
          <a:blip r:embed="rId4"/>
          <a:stretch>
            <a:fillRect/>
          </a:stretch>
        </p:blipFill>
        <p:spPr>
          <a:xfrm>
            <a:off x="6443155" y="2784175"/>
            <a:ext cx="5576047" cy="2915508"/>
          </a:xfrm>
          <a:prstGeom prst="rect">
            <a:avLst/>
          </a:prstGeom>
        </p:spPr>
      </p:pic>
    </p:spTree>
    <p:extLst>
      <p:ext uri="{BB962C8B-B14F-4D97-AF65-F5344CB8AC3E}">
        <p14:creationId xmlns:p14="http://schemas.microsoft.com/office/powerpoint/2010/main" val="278967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Các bước kiểm tra</a:t>
            </a:r>
          </a:p>
        </p:txBody>
      </p:sp>
      <p:pic>
        <p:nvPicPr>
          <p:cNvPr id="10" name="Picture 9">
            <a:extLst>
              <a:ext uri="{FF2B5EF4-FFF2-40B4-BE49-F238E27FC236}">
                <a16:creationId xmlns:a16="http://schemas.microsoft.com/office/drawing/2014/main" id="{6468F757-005C-460B-B5B2-76AA4724727D}"/>
              </a:ext>
            </a:extLst>
          </p:cNvPr>
          <p:cNvPicPr>
            <a:picLocks noChangeAspect="1"/>
          </p:cNvPicPr>
          <p:nvPr/>
        </p:nvPicPr>
        <p:blipFill>
          <a:blip r:embed="rId3"/>
          <a:stretch>
            <a:fillRect/>
          </a:stretch>
        </p:blipFill>
        <p:spPr>
          <a:xfrm>
            <a:off x="2090888" y="2249115"/>
            <a:ext cx="1723154" cy="1794359"/>
          </a:xfrm>
          <a:prstGeom prst="rect">
            <a:avLst/>
          </a:prstGeom>
        </p:spPr>
      </p:pic>
      <p:pic>
        <p:nvPicPr>
          <p:cNvPr id="12" name="Picture 11">
            <a:extLst>
              <a:ext uri="{FF2B5EF4-FFF2-40B4-BE49-F238E27FC236}">
                <a16:creationId xmlns:a16="http://schemas.microsoft.com/office/drawing/2014/main" id="{EF5048DC-261B-40D7-B386-D3E1CDA5B817}"/>
              </a:ext>
            </a:extLst>
          </p:cNvPr>
          <p:cNvPicPr>
            <a:picLocks noChangeAspect="1"/>
          </p:cNvPicPr>
          <p:nvPr/>
        </p:nvPicPr>
        <p:blipFill>
          <a:blip r:embed="rId4"/>
          <a:stretch>
            <a:fillRect/>
          </a:stretch>
        </p:blipFill>
        <p:spPr>
          <a:xfrm>
            <a:off x="5320574" y="2249114"/>
            <a:ext cx="1723154" cy="1794359"/>
          </a:xfrm>
          <a:prstGeom prst="rect">
            <a:avLst/>
          </a:prstGeom>
        </p:spPr>
      </p:pic>
      <p:sp>
        <p:nvSpPr>
          <p:cNvPr id="15" name="TextBox 14">
            <a:extLst>
              <a:ext uri="{FF2B5EF4-FFF2-40B4-BE49-F238E27FC236}">
                <a16:creationId xmlns:a16="http://schemas.microsoft.com/office/drawing/2014/main" id="{0662F122-66E2-4BBF-9DA2-AA1A621F8136}"/>
              </a:ext>
            </a:extLst>
          </p:cNvPr>
          <p:cNvSpPr txBox="1"/>
          <p:nvPr/>
        </p:nvSpPr>
        <p:spPr>
          <a:xfrm>
            <a:off x="1711909" y="4305033"/>
            <a:ext cx="2481112" cy="163121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1s</a:t>
            </a:r>
          </a:p>
          <a:p>
            <a:pPr algn="ctr"/>
            <a:r>
              <a:rPr lang="vi-VN" sz="2000">
                <a:latin typeface="Times New Roman" panose="02020603050405020304" pitchFamily="18" charset="0"/>
                <a:cs typeface="Times New Roman" panose="02020603050405020304" pitchFamily="18" charset="0"/>
              </a:rPr>
              <a:t>Module đang hoạt động</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nhưng chưa kết nối với mạng di động</a:t>
            </a:r>
          </a:p>
          <a:p>
            <a:pPr algn="ctr"/>
            <a:endParaRPr lang="en-US" sz="20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12669D5-DB85-40B7-A003-25DF1CB50D1A}"/>
              </a:ext>
            </a:extLst>
          </p:cNvPr>
          <p:cNvSpPr txBox="1"/>
          <p:nvPr/>
        </p:nvSpPr>
        <p:spPr>
          <a:xfrm>
            <a:off x="7776337" y="4305033"/>
            <a:ext cx="3362441" cy="1938992"/>
          </a:xfrm>
          <a:prstGeom prst="rect">
            <a:avLst/>
          </a:prstGeom>
          <a:noFill/>
        </p:spPr>
        <p:txBody>
          <a:bodyPr wrap="square" rtlCol="0">
            <a:spAutoFit/>
          </a:bodyPr>
          <a:lstStyle/>
          <a:p>
            <a:pPr algn="ctr"/>
            <a:r>
              <a:rPr lang="en-US" sz="2000" b="1"/>
              <a:t>Blink với chu kỳ 3s</a:t>
            </a:r>
          </a:p>
          <a:p>
            <a:pPr algn="ctr"/>
            <a:r>
              <a:rPr lang="en-US" sz="2000">
                <a:latin typeface="Times New Roman" panose="02020603050405020304" pitchFamily="18" charset="0"/>
                <a:cs typeface="Times New Roman" panose="02020603050405020304" pitchFamily="18" charset="0"/>
              </a:rPr>
              <a:t>Module đã kết nối thành công với mạng di động</a:t>
            </a:r>
          </a:p>
          <a:p>
            <a:pPr algn="ctr"/>
            <a:r>
              <a:rPr lang="en-US" sz="2000">
                <a:latin typeface="Times New Roman" panose="02020603050405020304" pitchFamily="18" charset="0"/>
                <a:cs typeface="Times New Roman" panose="02020603050405020304" pitchFamily="18" charset="0"/>
              </a:rPr>
              <a:t>bạn đã có thể gửi/nhận tin nhắn và gọi/nhận điện thoại</a:t>
            </a:r>
          </a:p>
          <a:p>
            <a:pPr algn="ctr"/>
            <a:endParaRPr lang="en-US" sz="2000" b="1">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FDF58BE-B73D-46EC-875F-D36D6FCB664E}"/>
              </a:ext>
            </a:extLst>
          </p:cNvPr>
          <p:cNvSpPr txBox="1"/>
          <p:nvPr/>
        </p:nvSpPr>
        <p:spPr>
          <a:xfrm>
            <a:off x="4941595" y="4305033"/>
            <a:ext cx="2481112" cy="1015663"/>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0.4s</a:t>
            </a:r>
          </a:p>
          <a:p>
            <a:pPr algn="ctr"/>
            <a:r>
              <a:rPr lang="en-US" sz="2000">
                <a:latin typeface="Times New Roman" panose="02020603050405020304" pitchFamily="18" charset="0"/>
                <a:cs typeface="Times New Roman" panose="02020603050405020304" pitchFamily="18" charset="0"/>
              </a:rPr>
              <a:t>Kết nối dữ liệu GPRS đang hoạt dộng</a:t>
            </a:r>
          </a:p>
        </p:txBody>
      </p:sp>
      <p:pic>
        <p:nvPicPr>
          <p:cNvPr id="5" name="Picture 4">
            <a:extLst>
              <a:ext uri="{FF2B5EF4-FFF2-40B4-BE49-F238E27FC236}">
                <a16:creationId xmlns:a16="http://schemas.microsoft.com/office/drawing/2014/main" id="{ACE986FF-7E1C-46CC-99A3-13285870E41E}"/>
              </a:ext>
            </a:extLst>
          </p:cNvPr>
          <p:cNvPicPr>
            <a:picLocks noChangeAspect="1"/>
          </p:cNvPicPr>
          <p:nvPr/>
        </p:nvPicPr>
        <p:blipFill>
          <a:blip r:embed="rId5"/>
          <a:stretch>
            <a:fillRect/>
          </a:stretch>
        </p:blipFill>
        <p:spPr>
          <a:xfrm>
            <a:off x="8550260" y="2249113"/>
            <a:ext cx="1718779" cy="1789803"/>
          </a:xfrm>
          <a:prstGeom prst="rect">
            <a:avLst/>
          </a:prstGeom>
        </p:spPr>
      </p:pic>
    </p:spTree>
    <p:extLst>
      <p:ext uri="{BB962C8B-B14F-4D97-AF65-F5344CB8AC3E}">
        <p14:creationId xmlns:p14="http://schemas.microsoft.com/office/powerpoint/2010/main" val="213461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9624-5D9D-4F65-A4A9-18978F12ED8F}"/>
              </a:ext>
            </a:extLst>
          </p:cNvPr>
          <p:cNvSpPr>
            <a:spLocks noGrp="1"/>
          </p:cNvSpPr>
          <p:nvPr>
            <p:ph type="title"/>
          </p:nvPr>
        </p:nvSpPr>
        <p:spPr>
          <a:xfrm>
            <a:off x="3916680" y="1027103"/>
            <a:ext cx="4141147" cy="748452"/>
          </a:xfrm>
        </p:spPr>
        <p:txBody>
          <a:bodyPr>
            <a:normAutofit fontScale="90000"/>
          </a:bodyPr>
          <a:lstStyle/>
          <a:p>
            <a:r>
              <a:rPr lang="en-US"/>
              <a:t>Sơ đồ tín hiệu</a:t>
            </a:r>
          </a:p>
        </p:txBody>
      </p:sp>
      <p:sp>
        <p:nvSpPr>
          <p:cNvPr id="4" name="Rectangle: Rounded Corners 3">
            <a:extLst>
              <a:ext uri="{FF2B5EF4-FFF2-40B4-BE49-F238E27FC236}">
                <a16:creationId xmlns:a16="http://schemas.microsoft.com/office/drawing/2014/main" id="{79D6F1BC-0A99-464C-80A1-7A4D56925856}"/>
              </a:ext>
            </a:extLst>
          </p:cNvPr>
          <p:cNvSpPr/>
          <p:nvPr/>
        </p:nvSpPr>
        <p:spPr>
          <a:xfrm>
            <a:off x="6353013" y="2404158"/>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Matrix4x4</a:t>
            </a:r>
          </a:p>
        </p:txBody>
      </p:sp>
      <p:sp>
        <p:nvSpPr>
          <p:cNvPr id="5" name="Rectangle: Rounded Corners 4">
            <a:extLst>
              <a:ext uri="{FF2B5EF4-FFF2-40B4-BE49-F238E27FC236}">
                <a16:creationId xmlns:a16="http://schemas.microsoft.com/office/drawing/2014/main" id="{5C6B8A27-1267-4024-839B-61F2EECED9B7}"/>
              </a:ext>
            </a:extLst>
          </p:cNvPr>
          <p:cNvSpPr/>
          <p:nvPr/>
        </p:nvSpPr>
        <p:spPr>
          <a:xfrm>
            <a:off x="3129365" y="2416409"/>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LCD2004</a:t>
            </a:r>
          </a:p>
        </p:txBody>
      </p:sp>
      <p:sp>
        <p:nvSpPr>
          <p:cNvPr id="6" name="Rectangle: Rounded Corners 5">
            <a:extLst>
              <a:ext uri="{FF2B5EF4-FFF2-40B4-BE49-F238E27FC236}">
                <a16:creationId xmlns:a16="http://schemas.microsoft.com/office/drawing/2014/main" id="{517C182A-C506-4FDE-B3BF-E3D83E6A8B2D}"/>
              </a:ext>
            </a:extLst>
          </p:cNvPr>
          <p:cNvSpPr/>
          <p:nvPr/>
        </p:nvSpPr>
        <p:spPr>
          <a:xfrm>
            <a:off x="7452101" y="4250153"/>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Relay</a:t>
            </a:r>
          </a:p>
        </p:txBody>
      </p:sp>
      <p:sp>
        <p:nvSpPr>
          <p:cNvPr id="7" name="Rectangle: Rounded Corners 6">
            <a:extLst>
              <a:ext uri="{FF2B5EF4-FFF2-40B4-BE49-F238E27FC236}">
                <a16:creationId xmlns:a16="http://schemas.microsoft.com/office/drawing/2014/main" id="{ABA439B5-C5C3-443F-99DA-05E5376151D8}"/>
              </a:ext>
            </a:extLst>
          </p:cNvPr>
          <p:cNvSpPr/>
          <p:nvPr/>
        </p:nvSpPr>
        <p:spPr>
          <a:xfrm>
            <a:off x="4779677" y="5404143"/>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DHT11</a:t>
            </a:r>
          </a:p>
        </p:txBody>
      </p:sp>
      <p:sp>
        <p:nvSpPr>
          <p:cNvPr id="8" name="Rectangle: Rounded Corners 7">
            <a:extLst>
              <a:ext uri="{FF2B5EF4-FFF2-40B4-BE49-F238E27FC236}">
                <a16:creationId xmlns:a16="http://schemas.microsoft.com/office/drawing/2014/main" id="{4983DA82-C8C8-4D44-ADA5-758C18A657B5}"/>
              </a:ext>
            </a:extLst>
          </p:cNvPr>
          <p:cNvSpPr/>
          <p:nvPr/>
        </p:nvSpPr>
        <p:spPr>
          <a:xfrm>
            <a:off x="1856697" y="4298196"/>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Module SIM</a:t>
            </a:r>
          </a:p>
        </p:txBody>
      </p:sp>
      <p:sp>
        <p:nvSpPr>
          <p:cNvPr id="9" name="Oval 8">
            <a:extLst>
              <a:ext uri="{FF2B5EF4-FFF2-40B4-BE49-F238E27FC236}">
                <a16:creationId xmlns:a16="http://schemas.microsoft.com/office/drawing/2014/main" id="{81D4EEDE-C556-43C8-B558-BD21F8B38A5F}"/>
              </a:ext>
            </a:extLst>
          </p:cNvPr>
          <p:cNvSpPr/>
          <p:nvPr/>
        </p:nvSpPr>
        <p:spPr>
          <a:xfrm>
            <a:off x="4872667" y="3429000"/>
            <a:ext cx="1518834" cy="122798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STM32</a:t>
            </a:r>
          </a:p>
        </p:txBody>
      </p:sp>
      <p:cxnSp>
        <p:nvCxnSpPr>
          <p:cNvPr id="11" name="Connector: Elbow 10">
            <a:extLst>
              <a:ext uri="{FF2B5EF4-FFF2-40B4-BE49-F238E27FC236}">
                <a16:creationId xmlns:a16="http://schemas.microsoft.com/office/drawing/2014/main" id="{4F225875-EE34-4B01-BC9D-AA7940576EE5}"/>
              </a:ext>
            </a:extLst>
          </p:cNvPr>
          <p:cNvCxnSpPr>
            <a:cxnSpLocks/>
            <a:stCxn id="4" idx="2"/>
            <a:endCxn id="9" idx="7"/>
          </p:cNvCxnSpPr>
          <p:nvPr/>
        </p:nvCxnSpPr>
        <p:spPr>
          <a:xfrm rot="5400000">
            <a:off x="6418123" y="2821536"/>
            <a:ext cx="538249" cy="103634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67130131-6CF2-4A78-AD03-B236E0FF385B}"/>
              </a:ext>
            </a:extLst>
          </p:cNvPr>
          <p:cNvCxnSpPr>
            <a:cxnSpLocks/>
            <a:stCxn id="5" idx="2"/>
            <a:endCxn id="9" idx="1"/>
          </p:cNvCxnSpPr>
          <p:nvPr/>
        </p:nvCxnSpPr>
        <p:spPr>
          <a:xfrm rot="16200000" flipH="1">
            <a:off x="4275434" y="2789173"/>
            <a:ext cx="525998" cy="11133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EA1EA4B-08C6-4604-B7C1-A162049E73C7}"/>
              </a:ext>
            </a:extLst>
          </p:cNvPr>
          <p:cNvCxnSpPr>
            <a:cxnSpLocks/>
            <a:stCxn id="8" idx="3"/>
            <a:endCxn id="9" idx="2"/>
          </p:cNvCxnSpPr>
          <p:nvPr/>
        </p:nvCxnSpPr>
        <p:spPr>
          <a:xfrm flipV="1">
            <a:off x="3561511" y="4042992"/>
            <a:ext cx="1311156" cy="5884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684ED1C-0A2E-42E5-ABF3-C66074A55B08}"/>
              </a:ext>
            </a:extLst>
          </p:cNvPr>
          <p:cNvCxnSpPr>
            <a:cxnSpLocks/>
            <a:stCxn id="6" idx="1"/>
            <a:endCxn id="9" idx="6"/>
          </p:cNvCxnSpPr>
          <p:nvPr/>
        </p:nvCxnSpPr>
        <p:spPr>
          <a:xfrm rot="10800000">
            <a:off x="6391501" y="4042993"/>
            <a:ext cx="1060600" cy="5403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7B06857-088D-468E-88F5-FD181E2D8C73}"/>
              </a:ext>
            </a:extLst>
          </p:cNvPr>
          <p:cNvCxnSpPr>
            <a:cxnSpLocks/>
            <a:stCxn id="7" idx="0"/>
            <a:endCxn id="9" idx="4"/>
          </p:cNvCxnSpPr>
          <p:nvPr/>
        </p:nvCxnSpPr>
        <p:spPr>
          <a:xfrm rot="5400000" flipH="1" flipV="1">
            <a:off x="5258504" y="5030563"/>
            <a:ext cx="747160"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3FACCC7-B0A6-4A02-B031-A0C76066DD64}"/>
              </a:ext>
            </a:extLst>
          </p:cNvPr>
          <p:cNvSpPr txBox="1"/>
          <p:nvPr/>
        </p:nvSpPr>
        <p:spPr>
          <a:xfrm>
            <a:off x="4463512" y="3285641"/>
            <a:ext cx="521297" cy="369332"/>
          </a:xfrm>
          <a:prstGeom prst="rect">
            <a:avLst/>
          </a:prstGeom>
          <a:noFill/>
        </p:spPr>
        <p:txBody>
          <a:bodyPr wrap="none" rtlCol="0">
            <a:spAutoFit/>
          </a:bodyPr>
          <a:lstStyle/>
          <a:p>
            <a:r>
              <a:rPr lang="en-US"/>
              <a:t>I2C</a:t>
            </a:r>
          </a:p>
        </p:txBody>
      </p:sp>
      <p:sp>
        <p:nvSpPr>
          <p:cNvPr id="31" name="TextBox 30">
            <a:extLst>
              <a:ext uri="{FF2B5EF4-FFF2-40B4-BE49-F238E27FC236}">
                <a16:creationId xmlns:a16="http://schemas.microsoft.com/office/drawing/2014/main" id="{195A0F51-3945-4FB2-A8CD-1109065F1F56}"/>
              </a:ext>
            </a:extLst>
          </p:cNvPr>
          <p:cNvSpPr txBox="1"/>
          <p:nvPr/>
        </p:nvSpPr>
        <p:spPr>
          <a:xfrm>
            <a:off x="6529371" y="3382836"/>
            <a:ext cx="562975" cy="369332"/>
          </a:xfrm>
          <a:prstGeom prst="rect">
            <a:avLst/>
          </a:prstGeom>
          <a:noFill/>
        </p:spPr>
        <p:txBody>
          <a:bodyPr wrap="none" rtlCol="0">
            <a:spAutoFit/>
          </a:bodyPr>
          <a:lstStyle/>
          <a:p>
            <a:r>
              <a:rPr lang="en-US"/>
              <a:t>I/O</a:t>
            </a:r>
          </a:p>
        </p:txBody>
      </p:sp>
      <p:sp>
        <p:nvSpPr>
          <p:cNvPr id="32" name="TextBox 31">
            <a:extLst>
              <a:ext uri="{FF2B5EF4-FFF2-40B4-BE49-F238E27FC236}">
                <a16:creationId xmlns:a16="http://schemas.microsoft.com/office/drawing/2014/main" id="{E43D12C6-EBB5-49D0-8FDB-9C8CE5B36E64}"/>
              </a:ext>
            </a:extLst>
          </p:cNvPr>
          <p:cNvSpPr txBox="1"/>
          <p:nvPr/>
        </p:nvSpPr>
        <p:spPr>
          <a:xfrm>
            <a:off x="3965967" y="4613351"/>
            <a:ext cx="773289" cy="369332"/>
          </a:xfrm>
          <a:prstGeom prst="rect">
            <a:avLst/>
          </a:prstGeom>
          <a:noFill/>
        </p:spPr>
        <p:txBody>
          <a:bodyPr wrap="none" rtlCol="0">
            <a:spAutoFit/>
          </a:bodyPr>
          <a:lstStyle/>
          <a:p>
            <a:r>
              <a:rPr lang="en-US"/>
              <a:t>UART</a:t>
            </a:r>
          </a:p>
        </p:txBody>
      </p:sp>
      <p:sp>
        <p:nvSpPr>
          <p:cNvPr id="33" name="TextBox 32">
            <a:extLst>
              <a:ext uri="{FF2B5EF4-FFF2-40B4-BE49-F238E27FC236}">
                <a16:creationId xmlns:a16="http://schemas.microsoft.com/office/drawing/2014/main" id="{576829A5-B126-445C-88E7-8B2A9FF8E395}"/>
              </a:ext>
            </a:extLst>
          </p:cNvPr>
          <p:cNvSpPr txBox="1"/>
          <p:nvPr/>
        </p:nvSpPr>
        <p:spPr>
          <a:xfrm>
            <a:off x="6542220" y="4590147"/>
            <a:ext cx="562975" cy="369332"/>
          </a:xfrm>
          <a:prstGeom prst="rect">
            <a:avLst/>
          </a:prstGeom>
          <a:noFill/>
        </p:spPr>
        <p:txBody>
          <a:bodyPr wrap="none" rtlCol="0">
            <a:spAutoFit/>
          </a:bodyPr>
          <a:lstStyle/>
          <a:p>
            <a:r>
              <a:rPr lang="en-US"/>
              <a:t>I/O</a:t>
            </a:r>
          </a:p>
        </p:txBody>
      </p:sp>
      <p:sp>
        <p:nvSpPr>
          <p:cNvPr id="34" name="TextBox 33">
            <a:extLst>
              <a:ext uri="{FF2B5EF4-FFF2-40B4-BE49-F238E27FC236}">
                <a16:creationId xmlns:a16="http://schemas.microsoft.com/office/drawing/2014/main" id="{3F38AC1D-96F0-4C89-B3FB-7BC45DF91CA2}"/>
              </a:ext>
            </a:extLst>
          </p:cNvPr>
          <p:cNvSpPr txBox="1"/>
          <p:nvPr/>
        </p:nvSpPr>
        <p:spPr>
          <a:xfrm>
            <a:off x="5574703" y="5060384"/>
            <a:ext cx="1016625" cy="369332"/>
          </a:xfrm>
          <a:prstGeom prst="rect">
            <a:avLst/>
          </a:prstGeom>
          <a:noFill/>
        </p:spPr>
        <p:txBody>
          <a:bodyPr wrap="none" rtlCol="0">
            <a:spAutoFit/>
          </a:bodyPr>
          <a:lstStyle/>
          <a:p>
            <a:r>
              <a:rPr lang="en-US"/>
              <a:t>One wire</a:t>
            </a:r>
          </a:p>
        </p:txBody>
      </p:sp>
    </p:spTree>
    <p:extLst>
      <p:ext uri="{BB962C8B-B14F-4D97-AF65-F5344CB8AC3E}">
        <p14:creationId xmlns:p14="http://schemas.microsoft.com/office/powerpoint/2010/main" val="2140307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1">
            <a:extLst>
              <a:ext uri="{FF2B5EF4-FFF2-40B4-BE49-F238E27FC236}">
                <a16:creationId xmlns:a16="http://schemas.microsoft.com/office/drawing/2014/main" id="{38BE8559-91FD-4997-8B81-5B4A1233CB60}"/>
              </a:ext>
            </a:extLst>
          </p:cNvPr>
          <p:cNvSpPr txBox="1">
            <a:spLocks/>
          </p:cNvSpPr>
          <p:nvPr/>
        </p:nvSpPr>
        <p:spPr>
          <a:xfrm>
            <a:off x="435869" y="640080"/>
            <a:ext cx="3659246" cy="2862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a:lstStyle>
          <a:p>
            <a:pPr>
              <a:spcAft>
                <a:spcPts val="600"/>
              </a:spcAft>
            </a:pPr>
            <a:r>
              <a:rPr lang="en-US" sz="4400">
                <a:solidFill>
                  <a:srgbClr val="FFFFFF"/>
                </a:solidFill>
              </a:rPr>
              <a:t>Sơ đồ thuật toán</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Diagram&#10;&#10;Description automatically generated">
            <a:extLst>
              <a:ext uri="{FF2B5EF4-FFF2-40B4-BE49-F238E27FC236}">
                <a16:creationId xmlns:a16="http://schemas.microsoft.com/office/drawing/2014/main" id="{182A3935-C839-4B43-8691-66D64D0080F1}"/>
              </a:ext>
            </a:extLst>
          </p:cNvPr>
          <p:cNvPicPr>
            <a:picLocks noChangeAspect="1"/>
          </p:cNvPicPr>
          <p:nvPr/>
        </p:nvPicPr>
        <p:blipFill>
          <a:blip r:embed="rId2"/>
          <a:stretch>
            <a:fillRect/>
          </a:stretch>
        </p:blipFill>
        <p:spPr>
          <a:xfrm>
            <a:off x="6408436" y="21943"/>
            <a:ext cx="4272534" cy="6836057"/>
          </a:xfrm>
          <a:prstGeom prst="rect">
            <a:avLst/>
          </a:prstGeom>
        </p:spPr>
      </p:pic>
    </p:spTree>
    <p:extLst>
      <p:ext uri="{BB962C8B-B14F-4D97-AF65-F5344CB8AC3E}">
        <p14:creationId xmlns:p14="http://schemas.microsoft.com/office/powerpoint/2010/main" val="2244699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Cách đọc matrix bàn phím 4x4</a:t>
            </a:r>
          </a:p>
        </p:txBody>
      </p:sp>
      <p:pic>
        <p:nvPicPr>
          <p:cNvPr id="6" name="Picture 5">
            <a:extLst>
              <a:ext uri="{FF2B5EF4-FFF2-40B4-BE49-F238E27FC236}">
                <a16:creationId xmlns:a16="http://schemas.microsoft.com/office/drawing/2014/main" id="{CAF458D4-0CEB-46F4-B358-898D4304E2A6}"/>
              </a:ext>
            </a:extLst>
          </p:cNvPr>
          <p:cNvPicPr>
            <a:picLocks noChangeAspect="1"/>
          </p:cNvPicPr>
          <p:nvPr/>
        </p:nvPicPr>
        <p:blipFill>
          <a:blip r:embed="rId3"/>
          <a:stretch>
            <a:fillRect/>
          </a:stretch>
        </p:blipFill>
        <p:spPr>
          <a:xfrm>
            <a:off x="1097280" y="2147949"/>
            <a:ext cx="6616391" cy="4020376"/>
          </a:xfrm>
          <a:prstGeom prst="rect">
            <a:avLst/>
          </a:prstGeom>
        </p:spPr>
      </p:pic>
      <p:pic>
        <p:nvPicPr>
          <p:cNvPr id="10" name="Picture 9">
            <a:extLst>
              <a:ext uri="{FF2B5EF4-FFF2-40B4-BE49-F238E27FC236}">
                <a16:creationId xmlns:a16="http://schemas.microsoft.com/office/drawing/2014/main" id="{0427EC43-EB0B-4516-8D0F-0C206E8A4AA6}"/>
              </a:ext>
            </a:extLst>
          </p:cNvPr>
          <p:cNvPicPr>
            <a:picLocks noChangeAspect="1"/>
          </p:cNvPicPr>
          <p:nvPr/>
        </p:nvPicPr>
        <p:blipFill>
          <a:blip r:embed="rId4"/>
          <a:stretch>
            <a:fillRect/>
          </a:stretch>
        </p:blipFill>
        <p:spPr>
          <a:xfrm>
            <a:off x="8299510" y="2003207"/>
            <a:ext cx="2487310" cy="4301895"/>
          </a:xfrm>
          <a:prstGeom prst="rect">
            <a:avLst/>
          </a:prstGeom>
        </p:spPr>
      </p:pic>
    </p:spTree>
    <p:extLst>
      <p:ext uri="{BB962C8B-B14F-4D97-AF65-F5344CB8AC3E}">
        <p14:creationId xmlns:p14="http://schemas.microsoft.com/office/powerpoint/2010/main" val="650594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7745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A4594A-8B34-4A60-9760-6DFC8A6F1C39}"/>
              </a:ext>
            </a:extLst>
          </p:cNvPr>
          <p:cNvSpPr txBox="1">
            <a:spLocks/>
          </p:cNvSpPr>
          <p:nvPr/>
        </p:nvSpPr>
        <p:spPr>
          <a:xfrm>
            <a:off x="435869" y="640080"/>
            <a:ext cx="3659246" cy="2862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a:lstStyle>
          <a:p>
            <a:pPr>
              <a:spcAft>
                <a:spcPts val="600"/>
              </a:spcAft>
            </a:pPr>
            <a:r>
              <a:rPr lang="en-US" sz="4400">
                <a:solidFill>
                  <a:srgbClr val="FFFFFF"/>
                </a:solidFill>
              </a:rPr>
              <a:t>Sơ đồ thuật toán với Module SIM</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322CCAE-7572-46AA-854D-5669BB82B8A9}"/>
              </a:ext>
            </a:extLst>
          </p:cNvPr>
          <p:cNvPicPr>
            <a:picLocks noChangeAspect="1"/>
          </p:cNvPicPr>
          <p:nvPr/>
        </p:nvPicPr>
        <p:blipFill>
          <a:blip r:embed="rId2"/>
          <a:stretch>
            <a:fillRect/>
          </a:stretch>
        </p:blipFill>
        <p:spPr>
          <a:xfrm>
            <a:off x="4803175" y="194553"/>
            <a:ext cx="7220743" cy="6206247"/>
          </a:xfrm>
          <a:prstGeom prst="rect">
            <a:avLst/>
          </a:prstGeom>
        </p:spPr>
      </p:pic>
    </p:spTree>
    <p:extLst>
      <p:ext uri="{BB962C8B-B14F-4D97-AF65-F5344CB8AC3E}">
        <p14:creationId xmlns:p14="http://schemas.microsoft.com/office/powerpoint/2010/main" val="2394048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buổi học</a:t>
            </a:r>
          </a:p>
        </p:txBody>
      </p:sp>
      <p:graphicFrame>
        <p:nvGraphicFramePr>
          <p:cNvPr id="14" name="Diagram 13">
            <a:extLst>
              <a:ext uri="{FF2B5EF4-FFF2-40B4-BE49-F238E27FC236}">
                <a16:creationId xmlns:a16="http://schemas.microsoft.com/office/drawing/2014/main" id="{572A232B-13A0-4017-A030-15A7B977E89F}"/>
              </a:ext>
            </a:extLst>
          </p:cNvPr>
          <p:cNvGraphicFramePr/>
          <p:nvPr>
            <p:extLst>
              <p:ext uri="{D42A27DB-BD31-4B8C-83A1-F6EECF244321}">
                <p14:modId xmlns:p14="http://schemas.microsoft.com/office/powerpoint/2010/main" val="4184189778"/>
              </p:ext>
            </p:extLst>
          </p:nvPr>
        </p:nvGraphicFramePr>
        <p:xfrm>
          <a:off x="2388461" y="1966126"/>
          <a:ext cx="6585058" cy="4421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B5299053-2DE1-4A03-9EA6-26368BFE0A1A}"/>
              </a:ext>
            </a:extLst>
          </p:cNvPr>
          <p:cNvSpPr txBox="1"/>
          <p:nvPr/>
        </p:nvSpPr>
        <p:spPr>
          <a:xfrm>
            <a:off x="2712203" y="2340245"/>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4A83B5F6-246B-4C88-B001-F5BA6DC3A719}"/>
              </a:ext>
            </a:extLst>
          </p:cNvPr>
          <p:cNvSpPr txBox="1"/>
          <p:nvPr/>
        </p:nvSpPr>
        <p:spPr>
          <a:xfrm>
            <a:off x="3130656" y="3374379"/>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2</a:t>
            </a:r>
          </a:p>
        </p:txBody>
      </p:sp>
      <p:sp>
        <p:nvSpPr>
          <p:cNvPr id="17" name="TextBox 16">
            <a:extLst>
              <a:ext uri="{FF2B5EF4-FFF2-40B4-BE49-F238E27FC236}">
                <a16:creationId xmlns:a16="http://schemas.microsoft.com/office/drawing/2014/main" id="{C4B790CA-EA9B-490A-AB47-73AA9C233F65}"/>
              </a:ext>
            </a:extLst>
          </p:cNvPr>
          <p:cNvSpPr txBox="1"/>
          <p:nvPr/>
        </p:nvSpPr>
        <p:spPr>
          <a:xfrm>
            <a:off x="3130655" y="4399895"/>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3</a:t>
            </a:r>
          </a:p>
        </p:txBody>
      </p:sp>
      <p:sp>
        <p:nvSpPr>
          <p:cNvPr id="18" name="TextBox 17">
            <a:extLst>
              <a:ext uri="{FF2B5EF4-FFF2-40B4-BE49-F238E27FC236}">
                <a16:creationId xmlns:a16="http://schemas.microsoft.com/office/drawing/2014/main" id="{727C77B0-8FE1-4FF6-8499-C23948EDE3B5}"/>
              </a:ext>
            </a:extLst>
          </p:cNvPr>
          <p:cNvSpPr txBox="1"/>
          <p:nvPr/>
        </p:nvSpPr>
        <p:spPr>
          <a:xfrm>
            <a:off x="2712203" y="5434029"/>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31782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247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1">
            <a:extLst>
              <a:ext uri="{FF2B5EF4-FFF2-40B4-BE49-F238E27FC236}">
                <a16:creationId xmlns:a16="http://schemas.microsoft.com/office/drawing/2014/main" id="{4575BA75-F5C9-4163-8C33-6BED56B6B159}"/>
              </a:ext>
            </a:extLst>
          </p:cNvPr>
          <p:cNvSpPr txBox="1">
            <a:spLocks/>
          </p:cNvSpPr>
          <p:nvPr/>
        </p:nvSpPr>
        <p:spPr>
          <a:xfrm>
            <a:off x="573852" y="790101"/>
            <a:ext cx="3595192" cy="2862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a:lstStyle>
          <a:p>
            <a:pPr>
              <a:spcAft>
                <a:spcPts val="600"/>
              </a:spcAft>
            </a:pPr>
            <a:r>
              <a:rPr lang="en-US" sz="4400">
                <a:solidFill>
                  <a:srgbClr val="FFFFFF"/>
                </a:solidFill>
              </a:rPr>
              <a:t>Buổi 1: Tổng quan project và các kiến thức cơ bản! </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848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3335752" y="821752"/>
            <a:ext cx="5303520" cy="894852"/>
          </a:xfrm>
        </p:spPr>
        <p:txBody>
          <a:bodyPr/>
          <a:lstStyle/>
          <a:p>
            <a:r>
              <a:rPr lang="en-US">
                <a:latin typeface="Times New Roman" panose="02020603050405020304" pitchFamily="18" charset="0"/>
                <a:cs typeface="Times New Roman" panose="02020603050405020304" pitchFamily="18" charset="0"/>
              </a:rPr>
              <a:t>Chức năng project</a:t>
            </a:r>
          </a:p>
        </p:txBody>
      </p:sp>
      <p:sp>
        <p:nvSpPr>
          <p:cNvPr id="5" name="Rectangle: Rounded Corners 4">
            <a:extLst>
              <a:ext uri="{FF2B5EF4-FFF2-40B4-BE49-F238E27FC236}">
                <a16:creationId xmlns:a16="http://schemas.microsoft.com/office/drawing/2014/main" id="{545EF6AF-EB67-47FA-97B5-F0C2DAC876F9}"/>
              </a:ext>
            </a:extLst>
          </p:cNvPr>
          <p:cNvSpPr/>
          <p:nvPr/>
        </p:nvSpPr>
        <p:spPr>
          <a:xfrm>
            <a:off x="2531974" y="2032510"/>
            <a:ext cx="3921071" cy="569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Đọc nhiệt độ từ DHT11</a:t>
            </a:r>
          </a:p>
        </p:txBody>
      </p:sp>
      <p:sp>
        <p:nvSpPr>
          <p:cNvPr id="13" name="Rectangle: Rounded Corners 12">
            <a:extLst>
              <a:ext uri="{FF2B5EF4-FFF2-40B4-BE49-F238E27FC236}">
                <a16:creationId xmlns:a16="http://schemas.microsoft.com/office/drawing/2014/main" id="{5C2ECB81-A7B3-45D5-B223-8D375F2C8EB9}"/>
              </a:ext>
            </a:extLst>
          </p:cNvPr>
          <p:cNvSpPr/>
          <p:nvPr/>
        </p:nvSpPr>
        <p:spPr>
          <a:xfrm>
            <a:off x="2531973" y="2969149"/>
            <a:ext cx="3921071" cy="752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Cài đặt nhiệt độ cảnh báo từ bàn phím</a:t>
            </a:r>
          </a:p>
        </p:txBody>
      </p:sp>
      <p:sp>
        <p:nvSpPr>
          <p:cNvPr id="14" name="Rectangle: Rounded Corners 13">
            <a:extLst>
              <a:ext uri="{FF2B5EF4-FFF2-40B4-BE49-F238E27FC236}">
                <a16:creationId xmlns:a16="http://schemas.microsoft.com/office/drawing/2014/main" id="{D471B474-B4C7-4670-848A-7EE57B5FBD5C}"/>
              </a:ext>
            </a:extLst>
          </p:cNvPr>
          <p:cNvSpPr/>
          <p:nvPr/>
        </p:nvSpPr>
        <p:spPr>
          <a:xfrm>
            <a:off x="2531972" y="4088385"/>
            <a:ext cx="3921071" cy="752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Màn hình LCD hiển thị</a:t>
            </a:r>
          </a:p>
        </p:txBody>
      </p:sp>
      <p:sp>
        <p:nvSpPr>
          <p:cNvPr id="7" name="Rectangle: Rounded Corners 6">
            <a:extLst>
              <a:ext uri="{FF2B5EF4-FFF2-40B4-BE49-F238E27FC236}">
                <a16:creationId xmlns:a16="http://schemas.microsoft.com/office/drawing/2014/main" id="{B8FF217D-D1AE-4D6C-9FE9-1CAA1F1DB473}"/>
              </a:ext>
            </a:extLst>
          </p:cNvPr>
          <p:cNvSpPr/>
          <p:nvPr/>
        </p:nvSpPr>
        <p:spPr>
          <a:xfrm>
            <a:off x="7677791" y="2438275"/>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Nhiệt độ, độ ẩm hiện tại</a:t>
            </a:r>
          </a:p>
        </p:txBody>
      </p:sp>
      <p:sp>
        <p:nvSpPr>
          <p:cNvPr id="16" name="Rectangle: Rounded Corners 15">
            <a:extLst>
              <a:ext uri="{FF2B5EF4-FFF2-40B4-BE49-F238E27FC236}">
                <a16:creationId xmlns:a16="http://schemas.microsoft.com/office/drawing/2014/main" id="{E7BC008A-8E7D-445F-A48A-3A68672998B0}"/>
              </a:ext>
            </a:extLst>
          </p:cNvPr>
          <p:cNvSpPr/>
          <p:nvPr/>
        </p:nvSpPr>
        <p:spPr>
          <a:xfrm>
            <a:off x="7677791" y="3365590"/>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Nhiệt độ ngưỡng</a:t>
            </a:r>
          </a:p>
        </p:txBody>
      </p:sp>
      <p:sp>
        <p:nvSpPr>
          <p:cNvPr id="17" name="Rectangle: Rounded Corners 16">
            <a:extLst>
              <a:ext uri="{FF2B5EF4-FFF2-40B4-BE49-F238E27FC236}">
                <a16:creationId xmlns:a16="http://schemas.microsoft.com/office/drawing/2014/main" id="{212D34E9-3B88-4E3D-BFD5-EE39BB1CBF44}"/>
              </a:ext>
            </a:extLst>
          </p:cNvPr>
          <p:cNvSpPr/>
          <p:nvPr/>
        </p:nvSpPr>
        <p:spPr>
          <a:xfrm>
            <a:off x="7677791" y="4324581"/>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Trạng thái relay</a:t>
            </a:r>
          </a:p>
        </p:txBody>
      </p:sp>
      <p:sp>
        <p:nvSpPr>
          <p:cNvPr id="18" name="Rectangle: Rounded Corners 17">
            <a:extLst>
              <a:ext uri="{FF2B5EF4-FFF2-40B4-BE49-F238E27FC236}">
                <a16:creationId xmlns:a16="http://schemas.microsoft.com/office/drawing/2014/main" id="{A24EBC6D-180D-4D68-9CD3-B5D4FAD60487}"/>
              </a:ext>
            </a:extLst>
          </p:cNvPr>
          <p:cNvSpPr/>
          <p:nvPr/>
        </p:nvSpPr>
        <p:spPr>
          <a:xfrm>
            <a:off x="7677790" y="5283572"/>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Trạng thái hệ thống</a:t>
            </a:r>
          </a:p>
        </p:txBody>
      </p:sp>
      <p:sp>
        <p:nvSpPr>
          <p:cNvPr id="19" name="Rectangle: Rounded Corners 18">
            <a:extLst>
              <a:ext uri="{FF2B5EF4-FFF2-40B4-BE49-F238E27FC236}">
                <a16:creationId xmlns:a16="http://schemas.microsoft.com/office/drawing/2014/main" id="{5F2B700F-6902-48D5-B4D2-18B930B0852B}"/>
              </a:ext>
            </a:extLst>
          </p:cNvPr>
          <p:cNvSpPr/>
          <p:nvPr/>
        </p:nvSpPr>
        <p:spPr>
          <a:xfrm>
            <a:off x="2531972" y="5208312"/>
            <a:ext cx="3921071" cy="752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Module SIM cảnh báo bằng cách thực hiện cuộc gọi</a:t>
            </a:r>
          </a:p>
        </p:txBody>
      </p:sp>
      <p:cxnSp>
        <p:nvCxnSpPr>
          <p:cNvPr id="9" name="Straight Arrow Connector 8">
            <a:extLst>
              <a:ext uri="{FF2B5EF4-FFF2-40B4-BE49-F238E27FC236}">
                <a16:creationId xmlns:a16="http://schemas.microsoft.com/office/drawing/2014/main" id="{C2FC3075-90CC-457A-9043-BCC31DDEEA60}"/>
              </a:ext>
            </a:extLst>
          </p:cNvPr>
          <p:cNvCxnSpPr>
            <a:stCxn id="14" idx="3"/>
            <a:endCxn id="7" idx="1"/>
          </p:cNvCxnSpPr>
          <p:nvPr/>
        </p:nvCxnSpPr>
        <p:spPr>
          <a:xfrm flipV="1">
            <a:off x="6453043" y="2814613"/>
            <a:ext cx="1224748" cy="16501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17FFDB-C931-4592-BB41-AF275EE20B4A}"/>
              </a:ext>
            </a:extLst>
          </p:cNvPr>
          <p:cNvCxnSpPr>
            <a:cxnSpLocks/>
            <a:stCxn id="14" idx="3"/>
            <a:endCxn id="16" idx="1"/>
          </p:cNvCxnSpPr>
          <p:nvPr/>
        </p:nvCxnSpPr>
        <p:spPr>
          <a:xfrm flipV="1">
            <a:off x="6453043" y="3741928"/>
            <a:ext cx="1224748" cy="7227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BBC65A-57E3-49AE-A371-1A5D860712C4}"/>
              </a:ext>
            </a:extLst>
          </p:cNvPr>
          <p:cNvCxnSpPr>
            <a:cxnSpLocks/>
            <a:stCxn id="14" idx="3"/>
            <a:endCxn id="17" idx="1"/>
          </p:cNvCxnSpPr>
          <p:nvPr/>
        </p:nvCxnSpPr>
        <p:spPr>
          <a:xfrm>
            <a:off x="6453043" y="4464723"/>
            <a:ext cx="1224748" cy="2361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F7698C-98ED-4A27-AF6E-3A04EA2025CA}"/>
              </a:ext>
            </a:extLst>
          </p:cNvPr>
          <p:cNvCxnSpPr>
            <a:cxnSpLocks/>
            <a:stCxn id="14" idx="3"/>
            <a:endCxn id="18" idx="1"/>
          </p:cNvCxnSpPr>
          <p:nvPr/>
        </p:nvCxnSpPr>
        <p:spPr>
          <a:xfrm>
            <a:off x="6453043" y="4464723"/>
            <a:ext cx="1224747" cy="11951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948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2C9BA1-63EB-4147-A0C2-29F35430D46A}"/>
              </a:ext>
            </a:extLst>
          </p:cNvPr>
          <p:cNvPicPr>
            <a:picLocks noChangeAspect="1"/>
          </p:cNvPicPr>
          <p:nvPr/>
        </p:nvPicPr>
        <p:blipFill>
          <a:blip r:embed="rId3"/>
          <a:stretch>
            <a:fillRect/>
          </a:stretch>
        </p:blipFill>
        <p:spPr>
          <a:xfrm>
            <a:off x="2111772" y="128298"/>
            <a:ext cx="7683157" cy="6146524"/>
          </a:xfrm>
          <a:prstGeom prst="rect">
            <a:avLst/>
          </a:prstGeom>
        </p:spPr>
      </p:pic>
      <p:pic>
        <p:nvPicPr>
          <p:cNvPr id="3" name="Picture 2">
            <a:extLst>
              <a:ext uri="{FF2B5EF4-FFF2-40B4-BE49-F238E27FC236}">
                <a16:creationId xmlns:a16="http://schemas.microsoft.com/office/drawing/2014/main" id="{713B2FD7-312F-4BAD-8CF0-E00C93D8A338}"/>
              </a:ext>
            </a:extLst>
          </p:cNvPr>
          <p:cNvPicPr>
            <a:picLocks noChangeAspect="1"/>
          </p:cNvPicPr>
          <p:nvPr/>
        </p:nvPicPr>
        <p:blipFill>
          <a:blip r:embed="rId4"/>
          <a:stretch>
            <a:fillRect/>
          </a:stretch>
        </p:blipFill>
        <p:spPr>
          <a:xfrm>
            <a:off x="7147051" y="1925736"/>
            <a:ext cx="2195842" cy="352515"/>
          </a:xfrm>
          <a:prstGeom prst="rect">
            <a:avLst/>
          </a:prstGeom>
        </p:spPr>
      </p:pic>
    </p:spTree>
    <p:extLst>
      <p:ext uri="{BB962C8B-B14F-4D97-AF65-F5344CB8AC3E}">
        <p14:creationId xmlns:p14="http://schemas.microsoft.com/office/powerpoint/2010/main" val="186917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1313223" y="924641"/>
            <a:ext cx="9565554"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Cảm biến DHT11</a:t>
            </a:r>
          </a:p>
        </p:txBody>
      </p:sp>
      <p:pic>
        <p:nvPicPr>
          <p:cNvPr id="5" name="Picture 4">
            <a:extLst>
              <a:ext uri="{FF2B5EF4-FFF2-40B4-BE49-F238E27FC236}">
                <a16:creationId xmlns:a16="http://schemas.microsoft.com/office/drawing/2014/main" id="{F1EAEC88-FBD7-46B5-82A0-E5B15F9CC6CE}"/>
              </a:ext>
            </a:extLst>
          </p:cNvPr>
          <p:cNvPicPr>
            <a:picLocks noChangeAspect="1"/>
          </p:cNvPicPr>
          <p:nvPr/>
        </p:nvPicPr>
        <p:blipFill>
          <a:blip r:embed="rId3"/>
          <a:stretch>
            <a:fillRect/>
          </a:stretch>
        </p:blipFill>
        <p:spPr>
          <a:xfrm>
            <a:off x="3458030" y="2173804"/>
            <a:ext cx="5275939" cy="3759555"/>
          </a:xfrm>
          <a:prstGeom prst="rect">
            <a:avLst/>
          </a:prstGeom>
        </p:spPr>
      </p:pic>
    </p:spTree>
    <p:extLst>
      <p:ext uri="{BB962C8B-B14F-4D97-AF65-F5344CB8AC3E}">
        <p14:creationId xmlns:p14="http://schemas.microsoft.com/office/powerpoint/2010/main" val="3899555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1313223" y="924641"/>
            <a:ext cx="9565554"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Relay</a:t>
            </a:r>
          </a:p>
        </p:txBody>
      </p:sp>
      <p:pic>
        <p:nvPicPr>
          <p:cNvPr id="3" name="Picture 2">
            <a:extLst>
              <a:ext uri="{FF2B5EF4-FFF2-40B4-BE49-F238E27FC236}">
                <a16:creationId xmlns:a16="http://schemas.microsoft.com/office/drawing/2014/main" id="{9DD98720-5BC0-4560-8770-C546D06DD080}"/>
              </a:ext>
            </a:extLst>
          </p:cNvPr>
          <p:cNvPicPr>
            <a:picLocks noChangeAspect="1"/>
          </p:cNvPicPr>
          <p:nvPr/>
        </p:nvPicPr>
        <p:blipFill>
          <a:blip r:embed="rId3"/>
          <a:stretch>
            <a:fillRect/>
          </a:stretch>
        </p:blipFill>
        <p:spPr>
          <a:xfrm>
            <a:off x="3342092" y="2447204"/>
            <a:ext cx="4917520" cy="3088590"/>
          </a:xfrm>
          <a:prstGeom prst="rect">
            <a:avLst/>
          </a:prstGeom>
        </p:spPr>
      </p:pic>
    </p:spTree>
    <p:extLst>
      <p:ext uri="{BB962C8B-B14F-4D97-AF65-F5344CB8AC3E}">
        <p14:creationId xmlns:p14="http://schemas.microsoft.com/office/powerpoint/2010/main" val="2020083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1313223" y="924641"/>
            <a:ext cx="9565554"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LCD 2004 + Module I2C</a:t>
            </a:r>
          </a:p>
        </p:txBody>
      </p:sp>
      <p:pic>
        <p:nvPicPr>
          <p:cNvPr id="5" name="Picture 4">
            <a:extLst>
              <a:ext uri="{FF2B5EF4-FFF2-40B4-BE49-F238E27FC236}">
                <a16:creationId xmlns:a16="http://schemas.microsoft.com/office/drawing/2014/main" id="{F3DD9CC1-39DD-4C01-8624-753A8E191AE4}"/>
              </a:ext>
            </a:extLst>
          </p:cNvPr>
          <p:cNvPicPr>
            <a:picLocks noChangeAspect="1"/>
          </p:cNvPicPr>
          <p:nvPr/>
        </p:nvPicPr>
        <p:blipFill>
          <a:blip r:embed="rId3"/>
          <a:stretch>
            <a:fillRect/>
          </a:stretch>
        </p:blipFill>
        <p:spPr>
          <a:xfrm>
            <a:off x="7440688" y="3013958"/>
            <a:ext cx="3524742" cy="2105319"/>
          </a:xfrm>
          <a:prstGeom prst="rect">
            <a:avLst/>
          </a:prstGeom>
        </p:spPr>
      </p:pic>
      <p:sp>
        <p:nvSpPr>
          <p:cNvPr id="6" name="Cross 5">
            <a:extLst>
              <a:ext uri="{FF2B5EF4-FFF2-40B4-BE49-F238E27FC236}">
                <a16:creationId xmlns:a16="http://schemas.microsoft.com/office/drawing/2014/main" id="{8E610614-4753-4762-80B6-1A7A9BA14E10}"/>
              </a:ext>
            </a:extLst>
          </p:cNvPr>
          <p:cNvSpPr/>
          <p:nvPr/>
        </p:nvSpPr>
        <p:spPr>
          <a:xfrm>
            <a:off x="6074773" y="3670639"/>
            <a:ext cx="806473" cy="791963"/>
          </a:xfrm>
          <a:prstGeom prst="plus">
            <a:avLst>
              <a:gd name="adj" fmla="val 33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ạch chuyển đổi I2C cho LCD">
            <a:extLst>
              <a:ext uri="{FF2B5EF4-FFF2-40B4-BE49-F238E27FC236}">
                <a16:creationId xmlns:a16="http://schemas.microsoft.com/office/drawing/2014/main" id="{3F3EA172-F5C9-43C1-AC37-F269C258F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40" y="2543302"/>
            <a:ext cx="5547799" cy="304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11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3615887" y="477351"/>
            <a:ext cx="5264642"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Matrix bàn phím 4x4</a:t>
            </a:r>
          </a:p>
        </p:txBody>
      </p:sp>
      <p:pic>
        <p:nvPicPr>
          <p:cNvPr id="2050" name="Picture 2" descr="Bàn Phím Ma Trận Mềm 4x4 - Nshop">
            <a:extLst>
              <a:ext uri="{FF2B5EF4-FFF2-40B4-BE49-F238E27FC236}">
                <a16:creationId xmlns:a16="http://schemas.microsoft.com/office/drawing/2014/main" id="{C02C19A9-C1FF-43B6-AE56-95B585096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13" y="1340922"/>
            <a:ext cx="10257183" cy="503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624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856ce206-a1a7-416d-b62e-e5acd5f212e5" Revision="1" Stencil="System.MyShapes"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9D379B-0FD9-4E36-B382-0F8F04F034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CA0F34E-C7CA-46AB-8A89-8C6B47DC65F8}">
  <ds:schemaRefs>
    <ds:schemaRef ds:uri="http://schemas.microsoft.com/VisualStudio/2011/storyboarding/control"/>
  </ds:schemaRefs>
</ds:datastoreItem>
</file>

<file path=customXml/itemProps3.xml><?xml version="1.0" encoding="utf-8"?>
<ds:datastoreItem xmlns:ds="http://schemas.openxmlformats.org/officeDocument/2006/customXml" ds:itemID="{1139FDBE-BD1B-4E49-9F50-02D475999514}">
  <ds:schemaRefs>
    <ds:schemaRef ds:uri="http://schemas.microsoft.com/sharepoint/v3/contenttype/forms"/>
  </ds:schemaRefs>
</ds:datastoreItem>
</file>

<file path=customXml/itemProps4.xml><?xml version="1.0" encoding="utf-8"?>
<ds:datastoreItem xmlns:ds="http://schemas.openxmlformats.org/officeDocument/2006/customXml" ds:itemID="{1C551CF8-EE36-4149-97C7-89401705DB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3964</TotalTime>
  <Words>383</Words>
  <Application>Microsoft Office PowerPoint</Application>
  <PresentationFormat>Widescreen</PresentationFormat>
  <Paragraphs>78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Times New Roman</vt:lpstr>
      <vt:lpstr>RetrospectVTI</vt:lpstr>
      <vt:lpstr>Lập trình Stm32 cài đặt và cảnh báo nhiệt độ từ nút nhấn thông qua Module SIM</vt:lpstr>
      <vt:lpstr>Nội dung buổi học</vt:lpstr>
      <vt:lpstr>PowerPoint Presentation</vt:lpstr>
      <vt:lpstr>Chức năng project</vt:lpstr>
      <vt:lpstr>PowerPoint Presentation</vt:lpstr>
      <vt:lpstr>Cảm biến DHT11</vt:lpstr>
      <vt:lpstr>Relay</vt:lpstr>
      <vt:lpstr>LCD 2004 + Module I2C</vt:lpstr>
      <vt:lpstr>Matrix bàn phím 4x4</vt:lpstr>
      <vt:lpstr>Giới thiệu về Module SIM800</vt:lpstr>
      <vt:lpstr>3. Các bước kiểm tra</vt:lpstr>
      <vt:lpstr>Sơ đồ tín hiệu</vt:lpstr>
      <vt:lpstr>PowerPoint Presentation</vt:lpstr>
      <vt:lpstr>Cách đọc matrix bàn phím 4x4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ADMIN</cp:lastModifiedBy>
  <cp:revision>60</cp:revision>
  <dcterms:created xsi:type="dcterms:W3CDTF">2021-03-03T13:57:45Z</dcterms:created>
  <dcterms:modified xsi:type="dcterms:W3CDTF">2021-12-18T07:08:29Z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0x010100F1E4B5ECFB153C4C8D32F9A4CE3FEA67</vt:lpwstr>
  </property>
</Properties>
</file>