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8" r:id="rId4"/>
  </p:sldMasterIdLst>
  <p:notesMasterIdLst>
    <p:notesMasterId r:id="rId30"/>
  </p:notesMasterIdLst>
  <p:handoutMasterIdLst>
    <p:handoutMasterId r:id="rId31"/>
  </p:handoutMasterIdLst>
  <p:sldIdLst>
    <p:sldId id="268" r:id="rId5"/>
    <p:sldId id="256" r:id="rId6"/>
    <p:sldId id="259" r:id="rId7"/>
    <p:sldId id="257" r:id="rId8"/>
    <p:sldId id="262" r:id="rId9"/>
    <p:sldId id="269" r:id="rId10"/>
    <p:sldId id="270" r:id="rId11"/>
    <p:sldId id="271" r:id="rId12"/>
    <p:sldId id="272" r:id="rId13"/>
    <p:sldId id="261"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0"/>
    <a:srgbClr val="6E1B00"/>
    <a:srgbClr val="6E0000"/>
    <a:srgbClr val="6E2500"/>
    <a:srgbClr val="0E69AF"/>
    <a:srgbClr val="8496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498" y="6"/>
      </p:cViewPr>
      <p:guideLst/>
    </p:cSldViewPr>
  </p:slideViewPr>
  <p:notesTextViewPr>
    <p:cViewPr>
      <p:scale>
        <a:sx n="1" d="1"/>
        <a:sy n="1" d="1"/>
      </p:scale>
      <p:origin x="0" y="0"/>
    </p:cViewPr>
  </p:notesTextViewPr>
  <p:notesViewPr>
    <p:cSldViewPr snapToGrid="0">
      <p:cViewPr varScale="1">
        <p:scale>
          <a:sx n="86" d="100"/>
          <a:sy n="86" d="100"/>
        </p:scale>
        <p:origin x="290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4CC11A-3159-4284-A0B6-ED6F59E6CE1C}" type="datetimeFigureOut">
              <a:rPr lang="en-US" smtClean="0"/>
              <a:t>9/15/2022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99969F-DF0F-4147-93E2-3549A6B78CC6}" type="slidenum">
              <a:rPr lang="en-US" smtClean="0"/>
              <a:t>‹#›</a:t>
            </a:fld>
            <a:endParaRPr lang="en-US" dirty="0"/>
          </a:p>
        </p:txBody>
      </p:sp>
    </p:spTree>
    <p:extLst>
      <p:ext uri="{BB962C8B-B14F-4D97-AF65-F5344CB8AC3E}">
        <p14:creationId xmlns:p14="http://schemas.microsoft.com/office/powerpoint/2010/main" val="3008347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EF7306-35A7-46BC-B11B-6C6C01EC5013}" type="datetimeFigureOut">
              <a:rPr lang="en-US" smtClean="0"/>
              <a:t>9/15/2022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1839C-6EBD-4DAC-BE19-5B83BF46A57D}" type="slidenum">
              <a:rPr lang="en-US" smtClean="0"/>
              <a:t>‹#›</a:t>
            </a:fld>
            <a:endParaRPr lang="en-US" dirty="0"/>
          </a:p>
        </p:txBody>
      </p:sp>
    </p:spTree>
    <p:extLst>
      <p:ext uri="{BB962C8B-B14F-4D97-AF65-F5344CB8AC3E}">
        <p14:creationId xmlns:p14="http://schemas.microsoft.com/office/powerpoint/2010/main" val="2593839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31839C-6EBD-4DAC-BE19-5B83BF46A57D}" type="slidenum">
              <a:rPr lang="en-US" smtClean="0"/>
              <a:t>2</a:t>
            </a:fld>
            <a:endParaRPr lang="en-US" dirty="0"/>
          </a:p>
        </p:txBody>
      </p:sp>
    </p:spTree>
    <p:extLst>
      <p:ext uri="{BB962C8B-B14F-4D97-AF65-F5344CB8AC3E}">
        <p14:creationId xmlns:p14="http://schemas.microsoft.com/office/powerpoint/2010/main" val="545104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E69AF"/>
        </a:solidFill>
        <a:effectLst/>
      </p:bgPr>
    </p:bg>
    <p:spTree>
      <p:nvGrpSpPr>
        <p:cNvPr id="1" name=""/>
        <p:cNvGrpSpPr/>
        <p:nvPr/>
      </p:nvGrpSpPr>
      <p:grpSpPr>
        <a:xfrm>
          <a:off x="0" y="0"/>
          <a:ext cx="0" cy="0"/>
          <a:chOff x="0" y="0"/>
          <a:chExt cx="0" cy="0"/>
        </a:xfrm>
      </p:grpSpPr>
      <p:grpSp>
        <p:nvGrpSpPr>
          <p:cNvPr id="17" name="Group 16"/>
          <p:cNvGrpSpPr/>
          <p:nvPr/>
        </p:nvGrpSpPr>
        <p:grpSpPr>
          <a:xfrm>
            <a:off x="-1206810" y="3465371"/>
            <a:ext cx="7946636" cy="4498389"/>
            <a:chOff x="-947324" y="3535924"/>
            <a:chExt cx="6210172" cy="3515418"/>
          </a:xfrm>
        </p:grpSpPr>
        <p:sp>
          <p:nvSpPr>
            <p:cNvPr id="18" name="Isosceles Triangle 12"/>
            <p:cNvSpPr/>
            <p:nvPr/>
          </p:nvSpPr>
          <p:spPr>
            <a:xfrm rot="1805607" flipV="1">
              <a:off x="-947324" y="3535924"/>
              <a:ext cx="3299160" cy="2852156"/>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52615"/>
                <a:gd name="connsiteY0" fmla="*/ 2852155 h 2913062"/>
                <a:gd name="connsiteX1" fmla="*/ 1658486 w 3352615"/>
                <a:gd name="connsiteY1" fmla="*/ 0 h 2913062"/>
                <a:gd name="connsiteX2" fmla="*/ 3352615 w 3352615"/>
                <a:gd name="connsiteY2" fmla="*/ 2913062 h 2913062"/>
                <a:gd name="connsiteX3" fmla="*/ 0 w 3352615"/>
                <a:gd name="connsiteY3" fmla="*/ 2852155 h 2913062"/>
                <a:gd name="connsiteX0" fmla="*/ 0 w 3299158"/>
                <a:gd name="connsiteY0" fmla="*/ 2852155 h 2852155"/>
                <a:gd name="connsiteX1" fmla="*/ 1658486 w 3299158"/>
                <a:gd name="connsiteY1" fmla="*/ 0 h 2852155"/>
                <a:gd name="connsiteX2" fmla="*/ 3299158 w 3299158"/>
                <a:gd name="connsiteY2" fmla="*/ 2831809 h 2852155"/>
                <a:gd name="connsiteX3" fmla="*/ 0 w 3299158"/>
                <a:gd name="connsiteY3" fmla="*/ 2852155 h 2852155"/>
              </a:gdLst>
              <a:ahLst/>
              <a:cxnLst>
                <a:cxn ang="0">
                  <a:pos x="connsiteX0" y="connsiteY0"/>
                </a:cxn>
                <a:cxn ang="0">
                  <a:pos x="connsiteX1" y="connsiteY1"/>
                </a:cxn>
                <a:cxn ang="0">
                  <a:pos x="connsiteX2" y="connsiteY2"/>
                </a:cxn>
                <a:cxn ang="0">
                  <a:pos x="connsiteX3" y="connsiteY3"/>
                </a:cxn>
              </a:cxnLst>
              <a:rect l="l" t="t" r="r" b="b"/>
              <a:pathLst>
                <a:path w="3299158" h="2852155">
                  <a:moveTo>
                    <a:pt x="0" y="2852155"/>
                  </a:moveTo>
                  <a:lnTo>
                    <a:pt x="1658486" y="0"/>
                  </a:lnTo>
                  <a:lnTo>
                    <a:pt x="3299158" y="2831809"/>
                  </a:lnTo>
                  <a:lnTo>
                    <a:pt x="0" y="2852155"/>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sosceles Triangle 12"/>
            <p:cNvSpPr/>
            <p:nvPr/>
          </p:nvSpPr>
          <p:spPr>
            <a:xfrm rot="8980186" flipH="1" flipV="1">
              <a:off x="2675001" y="4134702"/>
              <a:ext cx="2587847" cy="2916640"/>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2499565"/>
                <a:gd name="connsiteY0" fmla="*/ 1376940 h 2913062"/>
                <a:gd name="connsiteX1" fmla="*/ 805436 w 2499565"/>
                <a:gd name="connsiteY1" fmla="*/ 0 h 2913062"/>
                <a:gd name="connsiteX2" fmla="*/ 2499565 w 2499565"/>
                <a:gd name="connsiteY2" fmla="*/ 2913062 h 2913062"/>
                <a:gd name="connsiteX3" fmla="*/ 0 w 2499565"/>
                <a:gd name="connsiteY3" fmla="*/ 1376940 h 2913062"/>
                <a:gd name="connsiteX0" fmla="*/ 0 w 2509434"/>
                <a:gd name="connsiteY0" fmla="*/ 1376940 h 2847255"/>
                <a:gd name="connsiteX1" fmla="*/ 805436 w 2509434"/>
                <a:gd name="connsiteY1" fmla="*/ 0 h 2847255"/>
                <a:gd name="connsiteX2" fmla="*/ 2509434 w 2509434"/>
                <a:gd name="connsiteY2" fmla="*/ 2847255 h 2847255"/>
                <a:gd name="connsiteX3" fmla="*/ 0 w 2509434"/>
                <a:gd name="connsiteY3" fmla="*/ 1376940 h 2847255"/>
              </a:gdLst>
              <a:ahLst/>
              <a:cxnLst>
                <a:cxn ang="0">
                  <a:pos x="connsiteX0" y="connsiteY0"/>
                </a:cxn>
                <a:cxn ang="0">
                  <a:pos x="connsiteX1" y="connsiteY1"/>
                </a:cxn>
                <a:cxn ang="0">
                  <a:pos x="connsiteX2" y="connsiteY2"/>
                </a:cxn>
                <a:cxn ang="0">
                  <a:pos x="connsiteX3" y="connsiteY3"/>
                </a:cxn>
              </a:cxnLst>
              <a:rect l="l" t="t" r="r" b="b"/>
              <a:pathLst>
                <a:path w="2509434" h="2847255">
                  <a:moveTo>
                    <a:pt x="0" y="1376940"/>
                  </a:moveTo>
                  <a:lnTo>
                    <a:pt x="805436" y="0"/>
                  </a:lnTo>
                  <a:lnTo>
                    <a:pt x="2509434" y="2847255"/>
                  </a:lnTo>
                  <a:lnTo>
                    <a:pt x="0" y="1376940"/>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12"/>
            <p:cNvSpPr/>
            <p:nvPr/>
          </p:nvSpPr>
          <p:spPr>
            <a:xfrm rot="9040758">
              <a:off x="120627" y="5280806"/>
              <a:ext cx="3276125" cy="140831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88250"/>
                <a:gd name="connsiteY0" fmla="*/ 1952875 h 2018976"/>
                <a:gd name="connsiteX1" fmla="*/ 1142393 w 3388250"/>
                <a:gd name="connsiteY1" fmla="*/ 0 h 2018976"/>
                <a:gd name="connsiteX2" fmla="*/ 3388250 w 3388250"/>
                <a:gd name="connsiteY2" fmla="*/ 2018976 h 2018976"/>
                <a:gd name="connsiteX3" fmla="*/ 0 w 3388250"/>
                <a:gd name="connsiteY3" fmla="*/ 1952875 h 2018976"/>
                <a:gd name="connsiteX0" fmla="*/ 0 w 3297704"/>
                <a:gd name="connsiteY0" fmla="*/ 1952875 h 1952875"/>
                <a:gd name="connsiteX1" fmla="*/ 1142393 w 3297704"/>
                <a:gd name="connsiteY1" fmla="*/ 0 h 1952875"/>
                <a:gd name="connsiteX2" fmla="*/ 3297704 w 3297704"/>
                <a:gd name="connsiteY2" fmla="*/ 1880104 h 1952875"/>
                <a:gd name="connsiteX3" fmla="*/ 0 w 3297704"/>
                <a:gd name="connsiteY3" fmla="*/ 1952875 h 1952875"/>
                <a:gd name="connsiteX0" fmla="*/ 0 w 3271947"/>
                <a:gd name="connsiteY0" fmla="*/ 1952875 h 1952875"/>
                <a:gd name="connsiteX1" fmla="*/ 1142393 w 3271947"/>
                <a:gd name="connsiteY1" fmla="*/ 0 h 1952875"/>
                <a:gd name="connsiteX2" fmla="*/ 3271947 w 3271947"/>
                <a:gd name="connsiteY2" fmla="*/ 1850718 h 1952875"/>
                <a:gd name="connsiteX3" fmla="*/ 0 w 3271947"/>
                <a:gd name="connsiteY3" fmla="*/ 1952875 h 1952875"/>
                <a:gd name="connsiteX0" fmla="*/ 0 w 3280798"/>
                <a:gd name="connsiteY0" fmla="*/ 1952875 h 1952875"/>
                <a:gd name="connsiteX1" fmla="*/ 1142393 w 3280798"/>
                <a:gd name="connsiteY1" fmla="*/ 0 h 1952875"/>
                <a:gd name="connsiteX2" fmla="*/ 3280798 w 3280798"/>
                <a:gd name="connsiteY2" fmla="*/ 1884528 h 1952875"/>
                <a:gd name="connsiteX3" fmla="*/ 0 w 3280798"/>
                <a:gd name="connsiteY3" fmla="*/ 1952875 h 1952875"/>
                <a:gd name="connsiteX0" fmla="*/ 0 w 3280798"/>
                <a:gd name="connsiteY0" fmla="*/ 1301727 h 1301727"/>
                <a:gd name="connsiteX1" fmla="*/ 762504 w 3280798"/>
                <a:gd name="connsiteY1" fmla="*/ 0 h 1301727"/>
                <a:gd name="connsiteX2" fmla="*/ 3280798 w 3280798"/>
                <a:gd name="connsiteY2" fmla="*/ 1233380 h 1301727"/>
                <a:gd name="connsiteX3" fmla="*/ 0 w 3280798"/>
                <a:gd name="connsiteY3" fmla="*/ 1301727 h 1301727"/>
                <a:gd name="connsiteX0" fmla="*/ 0 w 2306140"/>
                <a:gd name="connsiteY0" fmla="*/ 1301727 h 1301727"/>
                <a:gd name="connsiteX1" fmla="*/ 762504 w 2306140"/>
                <a:gd name="connsiteY1" fmla="*/ 0 h 1301727"/>
                <a:gd name="connsiteX2" fmla="*/ 2306140 w 2306140"/>
                <a:gd name="connsiteY2" fmla="*/ 1252858 h 1301727"/>
                <a:gd name="connsiteX3" fmla="*/ 0 w 2306140"/>
                <a:gd name="connsiteY3" fmla="*/ 1301727 h 1301727"/>
                <a:gd name="connsiteX0" fmla="*/ 0 w 2306140"/>
                <a:gd name="connsiteY0" fmla="*/ 1301727 h 1301727"/>
                <a:gd name="connsiteX1" fmla="*/ 762504 w 2306140"/>
                <a:gd name="connsiteY1" fmla="*/ 0 h 1301727"/>
                <a:gd name="connsiteX2" fmla="*/ 1666228 w 2306140"/>
                <a:gd name="connsiteY2" fmla="*/ 731193 h 1301727"/>
                <a:gd name="connsiteX3" fmla="*/ 2306140 w 2306140"/>
                <a:gd name="connsiteY3" fmla="*/ 1252858 h 1301727"/>
                <a:gd name="connsiteX4" fmla="*/ 0 w 2306140"/>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306140 w 2446516"/>
                <a:gd name="connsiteY3" fmla="*/ 1252858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89315 w 2446516"/>
                <a:gd name="connsiteY3" fmla="*/ 1257581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77787 w 2446516"/>
                <a:gd name="connsiteY3" fmla="*/ 1260816 h 1301727"/>
                <a:gd name="connsiteX4" fmla="*/ 0 w 2446516"/>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7787 w 2439135"/>
                <a:gd name="connsiteY3" fmla="*/ 1260816 h 1301727"/>
                <a:gd name="connsiteX4" fmla="*/ 0 w 2439135"/>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0406 w 2439135"/>
                <a:gd name="connsiteY3" fmla="*/ 1256671 h 1301727"/>
                <a:gd name="connsiteX4" fmla="*/ 0 w 2439135"/>
                <a:gd name="connsiteY4" fmla="*/ 1301727 h 130172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0 w 2420225"/>
                <a:gd name="connsiteY3" fmla="*/ 1302637 h 1302637"/>
                <a:gd name="connsiteX0" fmla="*/ 0 w 3030295"/>
                <a:gd name="connsiteY0" fmla="*/ 1302637 h 1302637"/>
                <a:gd name="connsiteX1" fmla="*/ 743594 w 3030295"/>
                <a:gd name="connsiteY1" fmla="*/ 0 h 1302637"/>
                <a:gd name="connsiteX2" fmla="*/ 3030295 w 3030295"/>
                <a:gd name="connsiteY2" fmla="*/ 1281166 h 1302637"/>
                <a:gd name="connsiteX3" fmla="*/ 0 w 3030295"/>
                <a:gd name="connsiteY3" fmla="*/ 1302637 h 1302637"/>
              </a:gdLst>
              <a:ahLst/>
              <a:cxnLst>
                <a:cxn ang="0">
                  <a:pos x="connsiteX0" y="connsiteY0"/>
                </a:cxn>
                <a:cxn ang="0">
                  <a:pos x="connsiteX1" y="connsiteY1"/>
                </a:cxn>
                <a:cxn ang="0">
                  <a:pos x="connsiteX2" y="connsiteY2"/>
                </a:cxn>
                <a:cxn ang="0">
                  <a:pos x="connsiteX3" y="connsiteY3"/>
                </a:cxn>
              </a:cxnLst>
              <a:rect l="l" t="t" r="r" b="b"/>
              <a:pathLst>
                <a:path w="3030295" h="1302637">
                  <a:moveTo>
                    <a:pt x="0" y="1302637"/>
                  </a:moveTo>
                  <a:lnTo>
                    <a:pt x="743594" y="0"/>
                  </a:lnTo>
                  <a:lnTo>
                    <a:pt x="3030295" y="1281166"/>
                  </a:lnTo>
                  <a:lnTo>
                    <a:pt x="0" y="1302637"/>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522" y="986215"/>
            <a:ext cx="2575651" cy="563717"/>
          </a:xfrm>
          <a:prstGeom prst="rect">
            <a:avLst/>
          </a:prstGeom>
        </p:spPr>
      </p:pic>
      <p:sp>
        <p:nvSpPr>
          <p:cNvPr id="23" name="Title 1"/>
          <p:cNvSpPr>
            <a:spLocks noGrp="1"/>
          </p:cNvSpPr>
          <p:nvPr>
            <p:ph type="title"/>
          </p:nvPr>
        </p:nvSpPr>
        <p:spPr>
          <a:xfrm>
            <a:off x="838200" y="986215"/>
            <a:ext cx="8849497" cy="2772985"/>
          </a:xfrm>
        </p:spPr>
        <p:txBody>
          <a:bodyPr anchor="b">
            <a:normAutofit/>
          </a:bodyPr>
          <a:lstStyle>
            <a:lvl1pPr>
              <a:defRPr sz="4800">
                <a:solidFill>
                  <a:schemeClr val="bg1"/>
                </a:solidFill>
              </a:defRPr>
            </a:lvl1pPr>
          </a:lstStyle>
          <a:p>
            <a:r>
              <a:rPr lang="en-US" dirty="0" smtClean="0"/>
              <a:t>Click to edit Master title style</a:t>
            </a:r>
            <a:endParaRPr lang="en-US" dirty="0"/>
          </a:p>
        </p:txBody>
      </p:sp>
      <p:sp>
        <p:nvSpPr>
          <p:cNvPr id="24" name="Text Placeholder 2"/>
          <p:cNvSpPr>
            <a:spLocks noGrp="1"/>
          </p:cNvSpPr>
          <p:nvPr>
            <p:ph type="body" idx="1"/>
          </p:nvPr>
        </p:nvSpPr>
        <p:spPr>
          <a:xfrm>
            <a:off x="838200" y="3841936"/>
            <a:ext cx="8849497" cy="862461"/>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pic>
        <p:nvPicPr>
          <p:cNvPr id="21" name="Picture 20"/>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3211134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3600"/>
            </a:lvl1pPr>
          </a:lstStyle>
          <a:p>
            <a:r>
              <a:rPr lang="en-US" smtClean="0"/>
              <a:t>Click to edit Master title style</a:t>
            </a:r>
            <a:endParaRPr lang="en-US"/>
          </a:p>
        </p:txBody>
      </p:sp>
      <p:sp>
        <p:nvSpPr>
          <p:cNvPr id="3" name="Picture Placeholder 2"/>
          <p:cNvSpPr>
            <a:spLocks noGrp="1"/>
          </p:cNvSpPr>
          <p:nvPr>
            <p:ph type="pic" idx="1"/>
          </p:nvPr>
        </p:nvSpPr>
        <p:spPr>
          <a:xfrm>
            <a:off x="5183188" y="1000897"/>
            <a:ext cx="6172200" cy="48601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986086-278C-43FE-B6CE-293CC04254EE}" type="datetime1">
              <a:rPr lang="en-US" smtClean="0"/>
              <a:t>9/15/2022</a:t>
            </a:fld>
            <a:endParaRPr lang="en-US" dirty="0"/>
          </a:p>
        </p:txBody>
      </p:sp>
      <p:sp>
        <p:nvSpPr>
          <p:cNvPr id="6" name="Footer Placeholder 5"/>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7" name="Slide Number Placeholder 6"/>
          <p:cNvSpPr>
            <a:spLocks noGrp="1"/>
          </p:cNvSpPr>
          <p:nvPr>
            <p:ph type="sldNum" sz="quarter" idx="12"/>
          </p:nvPr>
        </p:nvSpPr>
        <p:spPr/>
        <p:txBody>
          <a:bodyPr/>
          <a:lstStyle/>
          <a:p>
            <a:fld id="{7F5043F6-4AAB-41F8-A27F-F80078A20D2B}" type="slidenum">
              <a:rPr lang="en-US" smtClean="0"/>
              <a:t>‹#›</a:t>
            </a:fld>
            <a:endParaRPr lang="en-US" dirty="0"/>
          </a:p>
        </p:txBody>
      </p:sp>
      <p:grpSp>
        <p:nvGrpSpPr>
          <p:cNvPr id="8" name="Group 7"/>
          <p:cNvGrpSpPr/>
          <p:nvPr/>
        </p:nvGrpSpPr>
        <p:grpSpPr>
          <a:xfrm>
            <a:off x="0" y="-2"/>
            <a:ext cx="12191998" cy="45721"/>
            <a:chOff x="0" y="-2"/>
            <a:chExt cx="12191998" cy="45721"/>
          </a:xfrm>
        </p:grpSpPr>
        <p:sp>
          <p:nvSpPr>
            <p:cNvPr id="9" name="Rectangle 8"/>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Picture 11"/>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296624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8601E-2EBE-4656-A4C3-691010C9C613}"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6" name="Slide Number Placeholder 5"/>
          <p:cNvSpPr>
            <a:spLocks noGrp="1"/>
          </p:cNvSpPr>
          <p:nvPr>
            <p:ph type="sldNum" sz="quarter" idx="12"/>
          </p:nvPr>
        </p:nvSpPr>
        <p:spPr/>
        <p:txBody>
          <a:bodyPr/>
          <a:lstStyle/>
          <a:p>
            <a:fld id="{7F5043F6-4AAB-41F8-A27F-F80078A20D2B}" type="slidenum">
              <a:rPr lang="en-US" smtClean="0"/>
              <a:t>‹#›</a:t>
            </a:fld>
            <a:endParaRPr lang="en-US" dirty="0"/>
          </a:p>
        </p:txBody>
      </p:sp>
      <p:grpSp>
        <p:nvGrpSpPr>
          <p:cNvPr id="7" name="Group 6"/>
          <p:cNvGrpSpPr/>
          <p:nvPr/>
        </p:nvGrpSpPr>
        <p:grpSpPr>
          <a:xfrm>
            <a:off x="0" y="-2"/>
            <a:ext cx="12191998" cy="45721"/>
            <a:chOff x="0" y="-2"/>
            <a:chExt cx="12191998" cy="45721"/>
          </a:xfrm>
        </p:grpSpPr>
        <p:sp>
          <p:nvSpPr>
            <p:cNvPr id="8" name="Rectangle 7"/>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1456855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6A4FA8-BEDE-441A-86E8-1006C281B9CD}" type="datetime1">
              <a:rPr lang="en-US" smtClean="0"/>
              <a:t>9/15/2022</a:t>
            </a:fld>
            <a:endParaRPr lang="en-US" dirty="0"/>
          </a:p>
        </p:txBody>
      </p:sp>
      <p:sp>
        <p:nvSpPr>
          <p:cNvPr id="4" name="Footer Placeholder 3"/>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dirty="0"/>
          </a:p>
        </p:txBody>
      </p:sp>
      <p:sp>
        <p:nvSpPr>
          <p:cNvPr id="7" name="Text Placeholder 6"/>
          <p:cNvSpPr>
            <a:spLocks noGrp="1"/>
          </p:cNvSpPr>
          <p:nvPr>
            <p:ph type="body" sz="quarter" idx="13"/>
          </p:nvPr>
        </p:nvSpPr>
        <p:spPr>
          <a:xfrm>
            <a:off x="838200" y="2298672"/>
            <a:ext cx="3300984" cy="3893406"/>
          </a:xfrm>
        </p:spPr>
        <p:txBody>
          <a:bodyPr>
            <a:normAutofit/>
          </a:bodyPr>
          <a:lstStyle>
            <a:lvl1pPr marL="0" indent="0">
              <a:buNone/>
              <a:defRPr sz="1800"/>
            </a:lvl1pPr>
          </a:lstStyle>
          <a:p>
            <a:pPr lvl="0"/>
            <a:r>
              <a:rPr lang="en-US" smtClean="0"/>
              <a:t>Click to edit Master text styles</a:t>
            </a:r>
          </a:p>
        </p:txBody>
      </p:sp>
      <p:sp>
        <p:nvSpPr>
          <p:cNvPr id="8" name="Text Placeholder 6"/>
          <p:cNvSpPr>
            <a:spLocks noGrp="1"/>
          </p:cNvSpPr>
          <p:nvPr>
            <p:ph type="body" sz="quarter" idx="14"/>
          </p:nvPr>
        </p:nvSpPr>
        <p:spPr>
          <a:xfrm>
            <a:off x="4445508" y="2298672"/>
            <a:ext cx="3300984" cy="3893406"/>
          </a:xfrm>
        </p:spPr>
        <p:txBody>
          <a:bodyPr>
            <a:normAutofit/>
          </a:bodyPr>
          <a:lstStyle>
            <a:lvl1pPr marL="0" indent="0">
              <a:buNone/>
              <a:defRPr sz="1800"/>
            </a:lvl1pPr>
          </a:lstStyle>
          <a:p>
            <a:pPr lvl="0"/>
            <a:r>
              <a:rPr lang="en-US" smtClean="0"/>
              <a:t>Click to edit Master text styles</a:t>
            </a:r>
          </a:p>
        </p:txBody>
      </p:sp>
      <p:sp>
        <p:nvSpPr>
          <p:cNvPr id="9" name="Text Placeholder 6"/>
          <p:cNvSpPr>
            <a:spLocks noGrp="1"/>
          </p:cNvSpPr>
          <p:nvPr>
            <p:ph type="body" sz="quarter" idx="15"/>
          </p:nvPr>
        </p:nvSpPr>
        <p:spPr>
          <a:xfrm>
            <a:off x="8052816" y="2298672"/>
            <a:ext cx="3300984" cy="3893406"/>
          </a:xfrm>
        </p:spPr>
        <p:txBody>
          <a:bodyPr>
            <a:normAutofit/>
          </a:bodyPr>
          <a:lstStyle>
            <a:lvl1pPr marL="0" indent="0">
              <a:buNone/>
              <a:defRPr sz="1800"/>
            </a:lvl1pPr>
          </a:lstStyle>
          <a:p>
            <a:pPr lvl="0"/>
            <a:r>
              <a:rPr lang="en-US" smtClean="0"/>
              <a:t>Click to edit Master text styles</a:t>
            </a:r>
          </a:p>
        </p:txBody>
      </p:sp>
      <p:sp>
        <p:nvSpPr>
          <p:cNvPr id="15" name="Text Placeholder 14"/>
          <p:cNvSpPr>
            <a:spLocks noGrp="1"/>
          </p:cNvSpPr>
          <p:nvPr>
            <p:ph type="body" sz="quarter" idx="16"/>
          </p:nvPr>
        </p:nvSpPr>
        <p:spPr>
          <a:xfrm>
            <a:off x="837629" y="1309356"/>
            <a:ext cx="3300413" cy="822960"/>
          </a:xfrm>
        </p:spPr>
        <p:txBody>
          <a:bodyPr/>
          <a:lstStyle>
            <a:lvl1pPr marL="0" indent="0">
              <a:buNone/>
              <a:defRPr b="0"/>
            </a:lvl1pPr>
          </a:lstStyle>
          <a:p>
            <a:pPr lvl="0"/>
            <a:r>
              <a:rPr lang="en-US" smtClean="0"/>
              <a:t>Click to edit Master text styles</a:t>
            </a:r>
          </a:p>
        </p:txBody>
      </p:sp>
      <p:sp>
        <p:nvSpPr>
          <p:cNvPr id="16" name="Text Placeholder 14"/>
          <p:cNvSpPr>
            <a:spLocks noGrp="1"/>
          </p:cNvSpPr>
          <p:nvPr>
            <p:ph type="body" sz="quarter" idx="17"/>
          </p:nvPr>
        </p:nvSpPr>
        <p:spPr>
          <a:xfrm>
            <a:off x="4445508" y="1309356"/>
            <a:ext cx="3300413" cy="822960"/>
          </a:xfrm>
        </p:spPr>
        <p:txBody>
          <a:bodyPr/>
          <a:lstStyle>
            <a:lvl1pPr marL="0" indent="0">
              <a:buNone/>
              <a:defRPr b="0"/>
            </a:lvl1pPr>
          </a:lstStyle>
          <a:p>
            <a:pPr lvl="0"/>
            <a:r>
              <a:rPr lang="en-US" smtClean="0"/>
              <a:t>Click to edit Master text styles</a:t>
            </a:r>
          </a:p>
        </p:txBody>
      </p:sp>
      <p:sp>
        <p:nvSpPr>
          <p:cNvPr id="17" name="Text Placeholder 14"/>
          <p:cNvSpPr>
            <a:spLocks noGrp="1"/>
          </p:cNvSpPr>
          <p:nvPr>
            <p:ph type="body" sz="quarter" idx="18"/>
          </p:nvPr>
        </p:nvSpPr>
        <p:spPr>
          <a:xfrm>
            <a:off x="8053387" y="1309356"/>
            <a:ext cx="3300413" cy="822960"/>
          </a:xfrm>
        </p:spPr>
        <p:txBody>
          <a:bodyPr/>
          <a:lstStyle>
            <a:lvl1pPr marL="0" indent="0">
              <a:buNone/>
              <a:defRPr b="0"/>
            </a:lvl1pPr>
          </a:lstStyle>
          <a:p>
            <a:pPr lvl="0"/>
            <a:r>
              <a:rPr lang="en-US" smtClean="0"/>
              <a:t>Click to edit Master text styles</a:t>
            </a:r>
          </a:p>
        </p:txBody>
      </p:sp>
      <p:pic>
        <p:nvPicPr>
          <p:cNvPr id="12" name="Picture 11"/>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grpSp>
        <p:nvGrpSpPr>
          <p:cNvPr id="13" name="Group 12"/>
          <p:cNvGrpSpPr/>
          <p:nvPr/>
        </p:nvGrpSpPr>
        <p:grpSpPr>
          <a:xfrm>
            <a:off x="0" y="-2"/>
            <a:ext cx="12191998" cy="45721"/>
            <a:chOff x="0" y="-2"/>
            <a:chExt cx="12191998" cy="45721"/>
          </a:xfrm>
        </p:grpSpPr>
        <p:sp>
          <p:nvSpPr>
            <p:cNvPr id="14" name="Rectangle 13"/>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4578845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ree Pictures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6A4FA8-BEDE-441A-86E8-1006C281B9CD}" type="datetime1">
              <a:rPr lang="en-US" smtClean="0"/>
              <a:t>9/15/2022</a:t>
            </a:fld>
            <a:endParaRPr lang="en-US" dirty="0"/>
          </a:p>
        </p:txBody>
      </p:sp>
      <p:sp>
        <p:nvSpPr>
          <p:cNvPr id="4" name="Footer Placeholder 3"/>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dirty="0"/>
          </a:p>
        </p:txBody>
      </p:sp>
      <p:sp>
        <p:nvSpPr>
          <p:cNvPr id="7" name="Text Placeholder 6"/>
          <p:cNvSpPr>
            <a:spLocks noGrp="1"/>
          </p:cNvSpPr>
          <p:nvPr>
            <p:ph type="body" sz="quarter" idx="13"/>
          </p:nvPr>
        </p:nvSpPr>
        <p:spPr>
          <a:xfrm>
            <a:off x="838200" y="4073987"/>
            <a:ext cx="3300984" cy="2118091"/>
          </a:xfrm>
        </p:spPr>
        <p:txBody>
          <a:bodyPr>
            <a:normAutofit/>
          </a:bodyPr>
          <a:lstStyle>
            <a:lvl1pPr marL="0" indent="0">
              <a:buNone/>
              <a:defRPr sz="1800"/>
            </a:lvl1pPr>
          </a:lstStyle>
          <a:p>
            <a:pPr lvl="0"/>
            <a:r>
              <a:rPr lang="en-US" smtClean="0"/>
              <a:t>Click to edit Master text styles</a:t>
            </a:r>
          </a:p>
        </p:txBody>
      </p:sp>
      <p:sp>
        <p:nvSpPr>
          <p:cNvPr id="8" name="Text Placeholder 6"/>
          <p:cNvSpPr>
            <a:spLocks noGrp="1"/>
          </p:cNvSpPr>
          <p:nvPr>
            <p:ph type="body" sz="quarter" idx="14"/>
          </p:nvPr>
        </p:nvSpPr>
        <p:spPr>
          <a:xfrm>
            <a:off x="4445508" y="4073987"/>
            <a:ext cx="3300984" cy="2118091"/>
          </a:xfrm>
        </p:spPr>
        <p:txBody>
          <a:bodyPr>
            <a:normAutofit/>
          </a:bodyPr>
          <a:lstStyle>
            <a:lvl1pPr marL="0" indent="0">
              <a:buNone/>
              <a:defRPr sz="1800"/>
            </a:lvl1pPr>
          </a:lstStyle>
          <a:p>
            <a:pPr lvl="0"/>
            <a:r>
              <a:rPr lang="en-US" smtClean="0"/>
              <a:t>Click to edit Master text styles</a:t>
            </a:r>
          </a:p>
        </p:txBody>
      </p:sp>
      <p:sp>
        <p:nvSpPr>
          <p:cNvPr id="9" name="Text Placeholder 6"/>
          <p:cNvSpPr>
            <a:spLocks noGrp="1"/>
          </p:cNvSpPr>
          <p:nvPr>
            <p:ph type="body" sz="quarter" idx="15"/>
          </p:nvPr>
        </p:nvSpPr>
        <p:spPr>
          <a:xfrm>
            <a:off x="8052816" y="4073987"/>
            <a:ext cx="3300984" cy="2118091"/>
          </a:xfrm>
        </p:spPr>
        <p:txBody>
          <a:bodyPr>
            <a:normAutofit/>
          </a:bodyPr>
          <a:lstStyle>
            <a:lvl1pPr marL="0" indent="0">
              <a:buNone/>
              <a:defRPr sz="1800"/>
            </a:lvl1pPr>
          </a:lstStyle>
          <a:p>
            <a:pPr lvl="0"/>
            <a:r>
              <a:rPr lang="en-US" smtClean="0"/>
              <a:t>Click to edit Master text styles</a:t>
            </a:r>
          </a:p>
        </p:txBody>
      </p:sp>
      <p:sp>
        <p:nvSpPr>
          <p:cNvPr id="15" name="Text Placeholder 14"/>
          <p:cNvSpPr>
            <a:spLocks noGrp="1"/>
          </p:cNvSpPr>
          <p:nvPr>
            <p:ph type="body" sz="quarter" idx="16" hasCustomPrompt="1"/>
          </p:nvPr>
        </p:nvSpPr>
        <p:spPr>
          <a:xfrm>
            <a:off x="837629" y="3403372"/>
            <a:ext cx="3300413" cy="670615"/>
          </a:xfrm>
        </p:spPr>
        <p:txBody>
          <a:bodyPr>
            <a:normAutofit/>
          </a:bodyPr>
          <a:lstStyle>
            <a:lvl1pPr marL="0" indent="0">
              <a:buNone/>
              <a:defRPr sz="2000" b="0"/>
            </a:lvl1pPr>
          </a:lstStyle>
          <a:p>
            <a:pPr lvl="0"/>
            <a:r>
              <a:rPr lang="en-US" dirty="0"/>
              <a:t>CLICK TO EDIT MASTER TEXT STYLES</a:t>
            </a:r>
          </a:p>
        </p:txBody>
      </p:sp>
      <p:sp>
        <p:nvSpPr>
          <p:cNvPr id="16" name="Text Placeholder 14"/>
          <p:cNvSpPr>
            <a:spLocks noGrp="1"/>
          </p:cNvSpPr>
          <p:nvPr>
            <p:ph type="body" sz="quarter" idx="17" hasCustomPrompt="1"/>
          </p:nvPr>
        </p:nvSpPr>
        <p:spPr>
          <a:xfrm>
            <a:off x="4445508" y="3403372"/>
            <a:ext cx="3300413" cy="670615"/>
          </a:xfrm>
        </p:spPr>
        <p:txBody>
          <a:bodyPr>
            <a:normAutofit/>
          </a:bodyPr>
          <a:lstStyle>
            <a:lvl1pPr marL="0" indent="0">
              <a:buNone/>
              <a:defRPr sz="2000" b="0"/>
            </a:lvl1pPr>
          </a:lstStyle>
          <a:p>
            <a:pPr lvl="0"/>
            <a:r>
              <a:rPr lang="en-US" dirty="0"/>
              <a:t>CLICK TO EDIT MASTER TEXT STYLES</a:t>
            </a:r>
          </a:p>
        </p:txBody>
      </p:sp>
      <p:sp>
        <p:nvSpPr>
          <p:cNvPr id="17" name="Text Placeholder 14"/>
          <p:cNvSpPr>
            <a:spLocks noGrp="1"/>
          </p:cNvSpPr>
          <p:nvPr>
            <p:ph type="body" sz="quarter" idx="18" hasCustomPrompt="1"/>
          </p:nvPr>
        </p:nvSpPr>
        <p:spPr>
          <a:xfrm>
            <a:off x="8053387" y="3403372"/>
            <a:ext cx="3300413" cy="670615"/>
          </a:xfrm>
        </p:spPr>
        <p:txBody>
          <a:bodyPr>
            <a:normAutofit/>
          </a:bodyPr>
          <a:lstStyle>
            <a:lvl1pPr marL="0" indent="0">
              <a:buNone/>
              <a:defRPr sz="2000" b="0"/>
            </a:lvl1pPr>
          </a:lstStyle>
          <a:p>
            <a:pPr lvl="0"/>
            <a:r>
              <a:rPr lang="en-US" dirty="0"/>
              <a:t>CLICK TO EDIT MASTER TEXT STYLES</a:t>
            </a:r>
          </a:p>
        </p:txBody>
      </p:sp>
      <p:sp>
        <p:nvSpPr>
          <p:cNvPr id="10" name="Picture Placeholder 9"/>
          <p:cNvSpPr>
            <a:spLocks noGrp="1"/>
          </p:cNvSpPr>
          <p:nvPr>
            <p:ph type="pic" sz="quarter" idx="19"/>
          </p:nvPr>
        </p:nvSpPr>
        <p:spPr>
          <a:xfrm>
            <a:off x="838200" y="1392238"/>
            <a:ext cx="3300413" cy="1856232"/>
          </a:xfrm>
        </p:spPr>
        <p:txBody>
          <a:bodyPr/>
          <a:lstStyle/>
          <a:p>
            <a:r>
              <a:rPr lang="en-US" dirty="0" smtClean="0"/>
              <a:t>Click icon to add picture</a:t>
            </a:r>
            <a:endParaRPr lang="en-US" dirty="0"/>
          </a:p>
        </p:txBody>
      </p:sp>
      <p:sp>
        <p:nvSpPr>
          <p:cNvPr id="14" name="Picture Placeholder 9"/>
          <p:cNvSpPr>
            <a:spLocks noGrp="1"/>
          </p:cNvSpPr>
          <p:nvPr>
            <p:ph type="pic" sz="quarter" idx="20"/>
          </p:nvPr>
        </p:nvSpPr>
        <p:spPr>
          <a:xfrm>
            <a:off x="4445508" y="1383734"/>
            <a:ext cx="3300413" cy="1856232"/>
          </a:xfrm>
        </p:spPr>
        <p:txBody>
          <a:bodyPr/>
          <a:lstStyle/>
          <a:p>
            <a:r>
              <a:rPr lang="en-US" dirty="0" smtClean="0"/>
              <a:t>Click icon to add picture</a:t>
            </a:r>
            <a:endParaRPr lang="en-US" dirty="0"/>
          </a:p>
        </p:txBody>
      </p:sp>
      <p:sp>
        <p:nvSpPr>
          <p:cNvPr id="18" name="Picture Placeholder 9"/>
          <p:cNvSpPr>
            <a:spLocks noGrp="1"/>
          </p:cNvSpPr>
          <p:nvPr>
            <p:ph type="pic" sz="quarter" idx="21"/>
          </p:nvPr>
        </p:nvSpPr>
        <p:spPr>
          <a:xfrm>
            <a:off x="8053387" y="1383734"/>
            <a:ext cx="3300413" cy="1856232"/>
          </a:xfrm>
        </p:spPr>
        <p:txBody>
          <a:bodyPr/>
          <a:lstStyle/>
          <a:p>
            <a:r>
              <a:rPr lang="en-US" dirty="0" smtClean="0"/>
              <a:t>Click icon to add picture</a:t>
            </a:r>
            <a:endParaRPr lang="en-US" dirty="0"/>
          </a:p>
        </p:txBody>
      </p:sp>
      <p:pic>
        <p:nvPicPr>
          <p:cNvPr id="19" name="Picture 1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grpSp>
        <p:nvGrpSpPr>
          <p:cNvPr id="20" name="Group 19"/>
          <p:cNvGrpSpPr/>
          <p:nvPr/>
        </p:nvGrpSpPr>
        <p:grpSpPr>
          <a:xfrm>
            <a:off x="0" y="-2"/>
            <a:ext cx="12191998" cy="45721"/>
            <a:chOff x="0" y="-2"/>
            <a:chExt cx="12191998" cy="45721"/>
          </a:xfrm>
        </p:grpSpPr>
        <p:sp>
          <p:nvSpPr>
            <p:cNvPr id="21" name="Rectangle 20"/>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4612916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A8F9C6-2D67-45C1-87D1-FC5372AECE0A}"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6" name="Slide Number Placeholder 5"/>
          <p:cNvSpPr>
            <a:spLocks noGrp="1"/>
          </p:cNvSpPr>
          <p:nvPr>
            <p:ph type="sldNum" sz="quarter" idx="12"/>
          </p:nvPr>
        </p:nvSpPr>
        <p:spPr/>
        <p:txBody>
          <a:bodyPr/>
          <a:lstStyle/>
          <a:p>
            <a:fld id="{7F5043F6-4AAB-41F8-A27F-F80078A20D2B}" type="slidenum">
              <a:rPr lang="en-US" smtClean="0"/>
              <a:t>‹#›</a:t>
            </a:fld>
            <a:endParaRPr lang="en-US" dirty="0"/>
          </a:p>
        </p:txBody>
      </p:sp>
      <p:grpSp>
        <p:nvGrpSpPr>
          <p:cNvPr id="7" name="Group 6"/>
          <p:cNvGrpSpPr/>
          <p:nvPr/>
        </p:nvGrpSpPr>
        <p:grpSpPr>
          <a:xfrm>
            <a:off x="0" y="-2"/>
            <a:ext cx="12191998" cy="45721"/>
            <a:chOff x="0" y="-2"/>
            <a:chExt cx="12191998" cy="45721"/>
          </a:xfrm>
        </p:grpSpPr>
        <p:sp>
          <p:nvSpPr>
            <p:cNvPr id="8" name="Rectangle 7"/>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1224772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ankYou_Slide">
    <p:spTree>
      <p:nvGrpSpPr>
        <p:cNvPr id="1" name=""/>
        <p:cNvGrpSpPr/>
        <p:nvPr/>
      </p:nvGrpSpPr>
      <p:grpSpPr>
        <a:xfrm>
          <a:off x="0" y="0"/>
          <a:ext cx="0" cy="0"/>
          <a:chOff x="0" y="0"/>
          <a:chExt cx="0" cy="0"/>
        </a:xfrm>
      </p:grpSpPr>
      <p:sp>
        <p:nvSpPr>
          <p:cNvPr id="14" name="Rectangle 13"/>
          <p:cNvSpPr/>
          <p:nvPr/>
        </p:nvSpPr>
        <p:spPr>
          <a:xfrm>
            <a:off x="838199" y="-1"/>
            <a:ext cx="11353801" cy="6089651"/>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7606" y="709542"/>
            <a:ext cx="7333084" cy="3012603"/>
          </a:xfrm>
        </p:spPr>
        <p:txBody>
          <a:bodyPr anchor="b">
            <a:normAutofit/>
          </a:bodyPr>
          <a:lstStyle>
            <a:lvl1pPr>
              <a:defRPr sz="48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606" y="3804367"/>
            <a:ext cx="7333084" cy="1703823"/>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z="800"/>
            </a:lvl1pPr>
          </a:lstStyle>
          <a:p>
            <a:fld id="{0983F8D0-4835-4868-AE2C-785648C313AE}" type="datetime1">
              <a:rPr lang="en-US" smtClean="0"/>
              <a:t>9/15/2022</a:t>
            </a:fld>
            <a:endParaRPr lang="en-US" dirty="0"/>
          </a:p>
        </p:txBody>
      </p:sp>
      <p:sp>
        <p:nvSpPr>
          <p:cNvPr id="5" name="Footer Placeholder 4"/>
          <p:cNvSpPr>
            <a:spLocks noGrp="1"/>
          </p:cNvSpPr>
          <p:nvPr>
            <p:ph type="ftr" sz="quarter" idx="11"/>
          </p:nvPr>
        </p:nvSpPr>
        <p:spPr/>
        <p:txBody>
          <a:bodyPr/>
          <a:lstStyle>
            <a:lvl1pPr>
              <a:defRPr sz="800"/>
            </a:lvl1pPr>
          </a:lstStyle>
          <a:p>
            <a:r>
              <a:rPr lang="en-US" dirty="0" smtClean="0"/>
              <a:t>43e-BM/HR/HDCV/FSOFT V1.2 - ©FPT SOFTWARE – Corporate Training Center</a:t>
            </a:r>
            <a:endParaRPr lang="en-US" dirty="0"/>
          </a:p>
        </p:txBody>
      </p:sp>
      <p:sp>
        <p:nvSpPr>
          <p:cNvPr id="6" name="Slide Number Placeholder 5"/>
          <p:cNvSpPr>
            <a:spLocks noGrp="1"/>
          </p:cNvSpPr>
          <p:nvPr>
            <p:ph type="sldNum" sz="quarter" idx="12"/>
          </p:nvPr>
        </p:nvSpPr>
        <p:spPr/>
        <p:txBody>
          <a:bodyPr/>
          <a:lstStyle>
            <a:lvl1pPr>
              <a:defRPr sz="800"/>
            </a:lvl1pPr>
          </a:lstStyle>
          <a:p>
            <a:fld id="{7F5043F6-4AAB-41F8-A27F-F80078A20D2B}" type="slidenum">
              <a:rPr lang="en-US" smtClean="0"/>
              <a:t>‹#›</a:t>
            </a:fld>
            <a:endParaRPr lang="en-US" dirty="0"/>
          </a:p>
        </p:txBody>
      </p:sp>
      <p:grpSp>
        <p:nvGrpSpPr>
          <p:cNvPr id="10" name="Group 9"/>
          <p:cNvGrpSpPr/>
          <p:nvPr/>
        </p:nvGrpSpPr>
        <p:grpSpPr>
          <a:xfrm flipH="1">
            <a:off x="6017373" y="2972923"/>
            <a:ext cx="7239681" cy="4150631"/>
            <a:chOff x="-932005" y="3492527"/>
            <a:chExt cx="6300432" cy="3612143"/>
          </a:xfrm>
        </p:grpSpPr>
        <p:sp>
          <p:nvSpPr>
            <p:cNvPr id="15" name="Isosceles Triangle 12"/>
            <p:cNvSpPr/>
            <p:nvPr/>
          </p:nvSpPr>
          <p:spPr>
            <a:xfrm rot="1805607" flipV="1">
              <a:off x="-932005" y="3492527"/>
              <a:ext cx="3352616" cy="291306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52615"/>
                <a:gd name="connsiteY0" fmla="*/ 2852155 h 2913062"/>
                <a:gd name="connsiteX1" fmla="*/ 1658486 w 3352615"/>
                <a:gd name="connsiteY1" fmla="*/ 0 h 2913062"/>
                <a:gd name="connsiteX2" fmla="*/ 3352615 w 3352615"/>
                <a:gd name="connsiteY2" fmla="*/ 2913062 h 2913062"/>
                <a:gd name="connsiteX3" fmla="*/ 0 w 3352615"/>
                <a:gd name="connsiteY3" fmla="*/ 2852155 h 2913062"/>
              </a:gdLst>
              <a:ahLst/>
              <a:cxnLst>
                <a:cxn ang="0">
                  <a:pos x="connsiteX0" y="connsiteY0"/>
                </a:cxn>
                <a:cxn ang="0">
                  <a:pos x="connsiteX1" y="connsiteY1"/>
                </a:cxn>
                <a:cxn ang="0">
                  <a:pos x="connsiteX2" y="connsiteY2"/>
                </a:cxn>
                <a:cxn ang="0">
                  <a:pos x="connsiteX3" y="connsiteY3"/>
                </a:cxn>
              </a:cxnLst>
              <a:rect l="l" t="t" r="r" b="b"/>
              <a:pathLst>
                <a:path w="3352615" h="2913062">
                  <a:moveTo>
                    <a:pt x="0" y="2852155"/>
                  </a:moveTo>
                  <a:lnTo>
                    <a:pt x="1658486" y="0"/>
                  </a:lnTo>
                  <a:lnTo>
                    <a:pt x="3352615" y="2913062"/>
                  </a:lnTo>
                  <a:lnTo>
                    <a:pt x="0" y="2852155"/>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Isosceles Triangle 12"/>
            <p:cNvSpPr/>
            <p:nvPr/>
          </p:nvSpPr>
          <p:spPr>
            <a:xfrm rot="8980186" flipH="1" flipV="1">
              <a:off x="2660756" y="4032492"/>
              <a:ext cx="2707671" cy="3072178"/>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2499565"/>
                <a:gd name="connsiteY0" fmla="*/ 1376940 h 2913062"/>
                <a:gd name="connsiteX1" fmla="*/ 805436 w 2499565"/>
                <a:gd name="connsiteY1" fmla="*/ 0 h 2913062"/>
                <a:gd name="connsiteX2" fmla="*/ 2499565 w 2499565"/>
                <a:gd name="connsiteY2" fmla="*/ 2913062 h 2913062"/>
                <a:gd name="connsiteX3" fmla="*/ 0 w 2499565"/>
                <a:gd name="connsiteY3" fmla="*/ 1376940 h 2913062"/>
                <a:gd name="connsiteX0" fmla="*/ 0 w 2509434"/>
                <a:gd name="connsiteY0" fmla="*/ 1376940 h 2847255"/>
                <a:gd name="connsiteX1" fmla="*/ 805436 w 2509434"/>
                <a:gd name="connsiteY1" fmla="*/ 0 h 2847255"/>
                <a:gd name="connsiteX2" fmla="*/ 2509434 w 2509434"/>
                <a:gd name="connsiteY2" fmla="*/ 2847255 h 2847255"/>
                <a:gd name="connsiteX3" fmla="*/ 0 w 2509434"/>
                <a:gd name="connsiteY3" fmla="*/ 1376940 h 2847255"/>
              </a:gdLst>
              <a:ahLst/>
              <a:cxnLst>
                <a:cxn ang="0">
                  <a:pos x="connsiteX0" y="connsiteY0"/>
                </a:cxn>
                <a:cxn ang="0">
                  <a:pos x="connsiteX1" y="connsiteY1"/>
                </a:cxn>
                <a:cxn ang="0">
                  <a:pos x="connsiteX2" y="connsiteY2"/>
                </a:cxn>
                <a:cxn ang="0">
                  <a:pos x="connsiteX3" y="connsiteY3"/>
                </a:cxn>
              </a:cxnLst>
              <a:rect l="l" t="t" r="r" b="b"/>
              <a:pathLst>
                <a:path w="2509434" h="2847255">
                  <a:moveTo>
                    <a:pt x="0" y="1376940"/>
                  </a:moveTo>
                  <a:lnTo>
                    <a:pt x="805436" y="0"/>
                  </a:lnTo>
                  <a:lnTo>
                    <a:pt x="2509434" y="2847255"/>
                  </a:lnTo>
                  <a:lnTo>
                    <a:pt x="0" y="1376940"/>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2"/>
            <p:cNvSpPr/>
            <p:nvPr/>
          </p:nvSpPr>
          <p:spPr>
            <a:xfrm rot="9040758">
              <a:off x="120630" y="5301194"/>
              <a:ext cx="3276125" cy="140831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88250"/>
                <a:gd name="connsiteY0" fmla="*/ 1952875 h 2018976"/>
                <a:gd name="connsiteX1" fmla="*/ 1142393 w 3388250"/>
                <a:gd name="connsiteY1" fmla="*/ 0 h 2018976"/>
                <a:gd name="connsiteX2" fmla="*/ 3388250 w 3388250"/>
                <a:gd name="connsiteY2" fmla="*/ 2018976 h 2018976"/>
                <a:gd name="connsiteX3" fmla="*/ 0 w 3388250"/>
                <a:gd name="connsiteY3" fmla="*/ 1952875 h 2018976"/>
                <a:gd name="connsiteX0" fmla="*/ 0 w 3297704"/>
                <a:gd name="connsiteY0" fmla="*/ 1952875 h 1952875"/>
                <a:gd name="connsiteX1" fmla="*/ 1142393 w 3297704"/>
                <a:gd name="connsiteY1" fmla="*/ 0 h 1952875"/>
                <a:gd name="connsiteX2" fmla="*/ 3297704 w 3297704"/>
                <a:gd name="connsiteY2" fmla="*/ 1880104 h 1952875"/>
                <a:gd name="connsiteX3" fmla="*/ 0 w 3297704"/>
                <a:gd name="connsiteY3" fmla="*/ 1952875 h 1952875"/>
                <a:gd name="connsiteX0" fmla="*/ 0 w 3271947"/>
                <a:gd name="connsiteY0" fmla="*/ 1952875 h 1952875"/>
                <a:gd name="connsiteX1" fmla="*/ 1142393 w 3271947"/>
                <a:gd name="connsiteY1" fmla="*/ 0 h 1952875"/>
                <a:gd name="connsiteX2" fmla="*/ 3271947 w 3271947"/>
                <a:gd name="connsiteY2" fmla="*/ 1850718 h 1952875"/>
                <a:gd name="connsiteX3" fmla="*/ 0 w 3271947"/>
                <a:gd name="connsiteY3" fmla="*/ 1952875 h 1952875"/>
                <a:gd name="connsiteX0" fmla="*/ 0 w 3280798"/>
                <a:gd name="connsiteY0" fmla="*/ 1952875 h 1952875"/>
                <a:gd name="connsiteX1" fmla="*/ 1142393 w 3280798"/>
                <a:gd name="connsiteY1" fmla="*/ 0 h 1952875"/>
                <a:gd name="connsiteX2" fmla="*/ 3280798 w 3280798"/>
                <a:gd name="connsiteY2" fmla="*/ 1884528 h 1952875"/>
                <a:gd name="connsiteX3" fmla="*/ 0 w 3280798"/>
                <a:gd name="connsiteY3" fmla="*/ 1952875 h 1952875"/>
                <a:gd name="connsiteX0" fmla="*/ 0 w 3280798"/>
                <a:gd name="connsiteY0" fmla="*/ 1301727 h 1301727"/>
                <a:gd name="connsiteX1" fmla="*/ 762504 w 3280798"/>
                <a:gd name="connsiteY1" fmla="*/ 0 h 1301727"/>
                <a:gd name="connsiteX2" fmla="*/ 3280798 w 3280798"/>
                <a:gd name="connsiteY2" fmla="*/ 1233380 h 1301727"/>
                <a:gd name="connsiteX3" fmla="*/ 0 w 3280798"/>
                <a:gd name="connsiteY3" fmla="*/ 1301727 h 1301727"/>
                <a:gd name="connsiteX0" fmla="*/ 0 w 2306140"/>
                <a:gd name="connsiteY0" fmla="*/ 1301727 h 1301727"/>
                <a:gd name="connsiteX1" fmla="*/ 762504 w 2306140"/>
                <a:gd name="connsiteY1" fmla="*/ 0 h 1301727"/>
                <a:gd name="connsiteX2" fmla="*/ 2306140 w 2306140"/>
                <a:gd name="connsiteY2" fmla="*/ 1252858 h 1301727"/>
                <a:gd name="connsiteX3" fmla="*/ 0 w 2306140"/>
                <a:gd name="connsiteY3" fmla="*/ 1301727 h 1301727"/>
                <a:gd name="connsiteX0" fmla="*/ 0 w 2306140"/>
                <a:gd name="connsiteY0" fmla="*/ 1301727 h 1301727"/>
                <a:gd name="connsiteX1" fmla="*/ 762504 w 2306140"/>
                <a:gd name="connsiteY1" fmla="*/ 0 h 1301727"/>
                <a:gd name="connsiteX2" fmla="*/ 1666228 w 2306140"/>
                <a:gd name="connsiteY2" fmla="*/ 731193 h 1301727"/>
                <a:gd name="connsiteX3" fmla="*/ 2306140 w 2306140"/>
                <a:gd name="connsiteY3" fmla="*/ 1252858 h 1301727"/>
                <a:gd name="connsiteX4" fmla="*/ 0 w 2306140"/>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306140 w 2446516"/>
                <a:gd name="connsiteY3" fmla="*/ 1252858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89315 w 2446516"/>
                <a:gd name="connsiteY3" fmla="*/ 1257581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77787 w 2446516"/>
                <a:gd name="connsiteY3" fmla="*/ 1260816 h 1301727"/>
                <a:gd name="connsiteX4" fmla="*/ 0 w 2446516"/>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7787 w 2439135"/>
                <a:gd name="connsiteY3" fmla="*/ 1260816 h 1301727"/>
                <a:gd name="connsiteX4" fmla="*/ 0 w 2439135"/>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0406 w 2439135"/>
                <a:gd name="connsiteY3" fmla="*/ 1256671 h 1301727"/>
                <a:gd name="connsiteX4" fmla="*/ 0 w 2439135"/>
                <a:gd name="connsiteY4" fmla="*/ 1301727 h 130172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0 w 2420225"/>
                <a:gd name="connsiteY3" fmla="*/ 1302637 h 1302637"/>
                <a:gd name="connsiteX0" fmla="*/ 0 w 3030295"/>
                <a:gd name="connsiteY0" fmla="*/ 1302637 h 1302637"/>
                <a:gd name="connsiteX1" fmla="*/ 743594 w 3030295"/>
                <a:gd name="connsiteY1" fmla="*/ 0 h 1302637"/>
                <a:gd name="connsiteX2" fmla="*/ 3030295 w 3030295"/>
                <a:gd name="connsiteY2" fmla="*/ 1281166 h 1302637"/>
                <a:gd name="connsiteX3" fmla="*/ 0 w 3030295"/>
                <a:gd name="connsiteY3" fmla="*/ 1302637 h 1302637"/>
              </a:gdLst>
              <a:ahLst/>
              <a:cxnLst>
                <a:cxn ang="0">
                  <a:pos x="connsiteX0" y="connsiteY0"/>
                </a:cxn>
                <a:cxn ang="0">
                  <a:pos x="connsiteX1" y="connsiteY1"/>
                </a:cxn>
                <a:cxn ang="0">
                  <a:pos x="connsiteX2" y="connsiteY2"/>
                </a:cxn>
                <a:cxn ang="0">
                  <a:pos x="connsiteX3" y="connsiteY3"/>
                </a:cxn>
              </a:cxnLst>
              <a:rect l="l" t="t" r="r" b="b"/>
              <a:pathLst>
                <a:path w="3030295" h="1302637">
                  <a:moveTo>
                    <a:pt x="0" y="1302637"/>
                  </a:moveTo>
                  <a:lnTo>
                    <a:pt x="743594" y="0"/>
                  </a:lnTo>
                  <a:lnTo>
                    <a:pt x="3030295" y="1281166"/>
                  </a:lnTo>
                  <a:lnTo>
                    <a:pt x="0" y="1302637"/>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6506" y="986215"/>
            <a:ext cx="2575651" cy="563717"/>
          </a:xfrm>
          <a:prstGeom prst="rect">
            <a:avLst/>
          </a:prstGeom>
        </p:spPr>
      </p:pic>
      <p:pic>
        <p:nvPicPr>
          <p:cNvPr id="13" name="Picture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639650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w Picture">
    <p:bg>
      <p:bgPr>
        <a:solidFill>
          <a:srgbClr val="0E69AF"/>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1206810" y="3465371"/>
            <a:ext cx="7946636" cy="4498389"/>
            <a:chOff x="-947324" y="3535924"/>
            <a:chExt cx="6210172" cy="3515418"/>
          </a:xfrm>
        </p:grpSpPr>
        <p:sp>
          <p:nvSpPr>
            <p:cNvPr id="8" name="Isosceles Triangle 12"/>
            <p:cNvSpPr/>
            <p:nvPr/>
          </p:nvSpPr>
          <p:spPr>
            <a:xfrm rot="1805607" flipV="1">
              <a:off x="-947324" y="3535924"/>
              <a:ext cx="3299160" cy="2852156"/>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52615"/>
                <a:gd name="connsiteY0" fmla="*/ 2852155 h 2913062"/>
                <a:gd name="connsiteX1" fmla="*/ 1658486 w 3352615"/>
                <a:gd name="connsiteY1" fmla="*/ 0 h 2913062"/>
                <a:gd name="connsiteX2" fmla="*/ 3352615 w 3352615"/>
                <a:gd name="connsiteY2" fmla="*/ 2913062 h 2913062"/>
                <a:gd name="connsiteX3" fmla="*/ 0 w 3352615"/>
                <a:gd name="connsiteY3" fmla="*/ 2852155 h 2913062"/>
                <a:gd name="connsiteX0" fmla="*/ 0 w 3299158"/>
                <a:gd name="connsiteY0" fmla="*/ 2852155 h 2852155"/>
                <a:gd name="connsiteX1" fmla="*/ 1658486 w 3299158"/>
                <a:gd name="connsiteY1" fmla="*/ 0 h 2852155"/>
                <a:gd name="connsiteX2" fmla="*/ 3299158 w 3299158"/>
                <a:gd name="connsiteY2" fmla="*/ 2831809 h 2852155"/>
                <a:gd name="connsiteX3" fmla="*/ 0 w 3299158"/>
                <a:gd name="connsiteY3" fmla="*/ 2852155 h 2852155"/>
              </a:gdLst>
              <a:ahLst/>
              <a:cxnLst>
                <a:cxn ang="0">
                  <a:pos x="connsiteX0" y="connsiteY0"/>
                </a:cxn>
                <a:cxn ang="0">
                  <a:pos x="connsiteX1" y="connsiteY1"/>
                </a:cxn>
                <a:cxn ang="0">
                  <a:pos x="connsiteX2" y="connsiteY2"/>
                </a:cxn>
                <a:cxn ang="0">
                  <a:pos x="connsiteX3" y="connsiteY3"/>
                </a:cxn>
              </a:cxnLst>
              <a:rect l="l" t="t" r="r" b="b"/>
              <a:pathLst>
                <a:path w="3299158" h="2852155">
                  <a:moveTo>
                    <a:pt x="0" y="2852155"/>
                  </a:moveTo>
                  <a:lnTo>
                    <a:pt x="1658486" y="0"/>
                  </a:lnTo>
                  <a:lnTo>
                    <a:pt x="3299158" y="2831809"/>
                  </a:lnTo>
                  <a:lnTo>
                    <a:pt x="0" y="2852155"/>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12"/>
            <p:cNvSpPr/>
            <p:nvPr/>
          </p:nvSpPr>
          <p:spPr>
            <a:xfrm rot="8980186" flipH="1" flipV="1">
              <a:off x="2675001" y="4134702"/>
              <a:ext cx="2587847" cy="2916640"/>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2499565"/>
                <a:gd name="connsiteY0" fmla="*/ 1376940 h 2913062"/>
                <a:gd name="connsiteX1" fmla="*/ 805436 w 2499565"/>
                <a:gd name="connsiteY1" fmla="*/ 0 h 2913062"/>
                <a:gd name="connsiteX2" fmla="*/ 2499565 w 2499565"/>
                <a:gd name="connsiteY2" fmla="*/ 2913062 h 2913062"/>
                <a:gd name="connsiteX3" fmla="*/ 0 w 2499565"/>
                <a:gd name="connsiteY3" fmla="*/ 1376940 h 2913062"/>
                <a:gd name="connsiteX0" fmla="*/ 0 w 2509434"/>
                <a:gd name="connsiteY0" fmla="*/ 1376940 h 2847255"/>
                <a:gd name="connsiteX1" fmla="*/ 805436 w 2509434"/>
                <a:gd name="connsiteY1" fmla="*/ 0 h 2847255"/>
                <a:gd name="connsiteX2" fmla="*/ 2509434 w 2509434"/>
                <a:gd name="connsiteY2" fmla="*/ 2847255 h 2847255"/>
                <a:gd name="connsiteX3" fmla="*/ 0 w 2509434"/>
                <a:gd name="connsiteY3" fmla="*/ 1376940 h 2847255"/>
              </a:gdLst>
              <a:ahLst/>
              <a:cxnLst>
                <a:cxn ang="0">
                  <a:pos x="connsiteX0" y="connsiteY0"/>
                </a:cxn>
                <a:cxn ang="0">
                  <a:pos x="connsiteX1" y="connsiteY1"/>
                </a:cxn>
                <a:cxn ang="0">
                  <a:pos x="connsiteX2" y="connsiteY2"/>
                </a:cxn>
                <a:cxn ang="0">
                  <a:pos x="connsiteX3" y="connsiteY3"/>
                </a:cxn>
              </a:cxnLst>
              <a:rect l="l" t="t" r="r" b="b"/>
              <a:pathLst>
                <a:path w="2509434" h="2847255">
                  <a:moveTo>
                    <a:pt x="0" y="1376940"/>
                  </a:moveTo>
                  <a:lnTo>
                    <a:pt x="805436" y="0"/>
                  </a:lnTo>
                  <a:lnTo>
                    <a:pt x="2509434" y="2847255"/>
                  </a:lnTo>
                  <a:lnTo>
                    <a:pt x="0" y="1376940"/>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12"/>
            <p:cNvSpPr/>
            <p:nvPr/>
          </p:nvSpPr>
          <p:spPr>
            <a:xfrm rot="9040758">
              <a:off x="120627" y="5280806"/>
              <a:ext cx="3276125" cy="140831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88250"/>
                <a:gd name="connsiteY0" fmla="*/ 1952875 h 2018976"/>
                <a:gd name="connsiteX1" fmla="*/ 1142393 w 3388250"/>
                <a:gd name="connsiteY1" fmla="*/ 0 h 2018976"/>
                <a:gd name="connsiteX2" fmla="*/ 3388250 w 3388250"/>
                <a:gd name="connsiteY2" fmla="*/ 2018976 h 2018976"/>
                <a:gd name="connsiteX3" fmla="*/ 0 w 3388250"/>
                <a:gd name="connsiteY3" fmla="*/ 1952875 h 2018976"/>
                <a:gd name="connsiteX0" fmla="*/ 0 w 3297704"/>
                <a:gd name="connsiteY0" fmla="*/ 1952875 h 1952875"/>
                <a:gd name="connsiteX1" fmla="*/ 1142393 w 3297704"/>
                <a:gd name="connsiteY1" fmla="*/ 0 h 1952875"/>
                <a:gd name="connsiteX2" fmla="*/ 3297704 w 3297704"/>
                <a:gd name="connsiteY2" fmla="*/ 1880104 h 1952875"/>
                <a:gd name="connsiteX3" fmla="*/ 0 w 3297704"/>
                <a:gd name="connsiteY3" fmla="*/ 1952875 h 1952875"/>
                <a:gd name="connsiteX0" fmla="*/ 0 w 3271947"/>
                <a:gd name="connsiteY0" fmla="*/ 1952875 h 1952875"/>
                <a:gd name="connsiteX1" fmla="*/ 1142393 w 3271947"/>
                <a:gd name="connsiteY1" fmla="*/ 0 h 1952875"/>
                <a:gd name="connsiteX2" fmla="*/ 3271947 w 3271947"/>
                <a:gd name="connsiteY2" fmla="*/ 1850718 h 1952875"/>
                <a:gd name="connsiteX3" fmla="*/ 0 w 3271947"/>
                <a:gd name="connsiteY3" fmla="*/ 1952875 h 1952875"/>
                <a:gd name="connsiteX0" fmla="*/ 0 w 3280798"/>
                <a:gd name="connsiteY0" fmla="*/ 1952875 h 1952875"/>
                <a:gd name="connsiteX1" fmla="*/ 1142393 w 3280798"/>
                <a:gd name="connsiteY1" fmla="*/ 0 h 1952875"/>
                <a:gd name="connsiteX2" fmla="*/ 3280798 w 3280798"/>
                <a:gd name="connsiteY2" fmla="*/ 1884528 h 1952875"/>
                <a:gd name="connsiteX3" fmla="*/ 0 w 3280798"/>
                <a:gd name="connsiteY3" fmla="*/ 1952875 h 1952875"/>
                <a:gd name="connsiteX0" fmla="*/ 0 w 3280798"/>
                <a:gd name="connsiteY0" fmla="*/ 1301727 h 1301727"/>
                <a:gd name="connsiteX1" fmla="*/ 762504 w 3280798"/>
                <a:gd name="connsiteY1" fmla="*/ 0 h 1301727"/>
                <a:gd name="connsiteX2" fmla="*/ 3280798 w 3280798"/>
                <a:gd name="connsiteY2" fmla="*/ 1233380 h 1301727"/>
                <a:gd name="connsiteX3" fmla="*/ 0 w 3280798"/>
                <a:gd name="connsiteY3" fmla="*/ 1301727 h 1301727"/>
                <a:gd name="connsiteX0" fmla="*/ 0 w 2306140"/>
                <a:gd name="connsiteY0" fmla="*/ 1301727 h 1301727"/>
                <a:gd name="connsiteX1" fmla="*/ 762504 w 2306140"/>
                <a:gd name="connsiteY1" fmla="*/ 0 h 1301727"/>
                <a:gd name="connsiteX2" fmla="*/ 2306140 w 2306140"/>
                <a:gd name="connsiteY2" fmla="*/ 1252858 h 1301727"/>
                <a:gd name="connsiteX3" fmla="*/ 0 w 2306140"/>
                <a:gd name="connsiteY3" fmla="*/ 1301727 h 1301727"/>
                <a:gd name="connsiteX0" fmla="*/ 0 w 2306140"/>
                <a:gd name="connsiteY0" fmla="*/ 1301727 h 1301727"/>
                <a:gd name="connsiteX1" fmla="*/ 762504 w 2306140"/>
                <a:gd name="connsiteY1" fmla="*/ 0 h 1301727"/>
                <a:gd name="connsiteX2" fmla="*/ 1666228 w 2306140"/>
                <a:gd name="connsiteY2" fmla="*/ 731193 h 1301727"/>
                <a:gd name="connsiteX3" fmla="*/ 2306140 w 2306140"/>
                <a:gd name="connsiteY3" fmla="*/ 1252858 h 1301727"/>
                <a:gd name="connsiteX4" fmla="*/ 0 w 2306140"/>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306140 w 2446516"/>
                <a:gd name="connsiteY3" fmla="*/ 1252858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89315 w 2446516"/>
                <a:gd name="connsiteY3" fmla="*/ 1257581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77787 w 2446516"/>
                <a:gd name="connsiteY3" fmla="*/ 1260816 h 1301727"/>
                <a:gd name="connsiteX4" fmla="*/ 0 w 2446516"/>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7787 w 2439135"/>
                <a:gd name="connsiteY3" fmla="*/ 1260816 h 1301727"/>
                <a:gd name="connsiteX4" fmla="*/ 0 w 2439135"/>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0406 w 2439135"/>
                <a:gd name="connsiteY3" fmla="*/ 1256671 h 1301727"/>
                <a:gd name="connsiteX4" fmla="*/ 0 w 2439135"/>
                <a:gd name="connsiteY4" fmla="*/ 1301727 h 130172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0 w 2420225"/>
                <a:gd name="connsiteY3" fmla="*/ 1302637 h 1302637"/>
                <a:gd name="connsiteX0" fmla="*/ 0 w 3030295"/>
                <a:gd name="connsiteY0" fmla="*/ 1302637 h 1302637"/>
                <a:gd name="connsiteX1" fmla="*/ 743594 w 3030295"/>
                <a:gd name="connsiteY1" fmla="*/ 0 h 1302637"/>
                <a:gd name="connsiteX2" fmla="*/ 3030295 w 3030295"/>
                <a:gd name="connsiteY2" fmla="*/ 1281166 h 1302637"/>
                <a:gd name="connsiteX3" fmla="*/ 0 w 3030295"/>
                <a:gd name="connsiteY3" fmla="*/ 1302637 h 1302637"/>
              </a:gdLst>
              <a:ahLst/>
              <a:cxnLst>
                <a:cxn ang="0">
                  <a:pos x="connsiteX0" y="connsiteY0"/>
                </a:cxn>
                <a:cxn ang="0">
                  <a:pos x="connsiteX1" y="connsiteY1"/>
                </a:cxn>
                <a:cxn ang="0">
                  <a:pos x="connsiteX2" y="connsiteY2"/>
                </a:cxn>
                <a:cxn ang="0">
                  <a:pos x="connsiteX3" y="connsiteY3"/>
                </a:cxn>
              </a:cxnLst>
              <a:rect l="l" t="t" r="r" b="b"/>
              <a:pathLst>
                <a:path w="3030295" h="1302637">
                  <a:moveTo>
                    <a:pt x="0" y="1302637"/>
                  </a:moveTo>
                  <a:lnTo>
                    <a:pt x="743594" y="0"/>
                  </a:lnTo>
                  <a:lnTo>
                    <a:pt x="3030295" y="1281166"/>
                  </a:lnTo>
                  <a:lnTo>
                    <a:pt x="0" y="1302637"/>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dirty="0"/>
          </a:p>
        </p:txBody>
      </p:sp>
      <p:sp>
        <p:nvSpPr>
          <p:cNvPr id="6" name="Picture Placeholder 2"/>
          <p:cNvSpPr>
            <a:spLocks noGrp="1"/>
          </p:cNvSpPr>
          <p:nvPr>
            <p:ph type="pic" sz="quarter" idx="13"/>
          </p:nvPr>
        </p:nvSpPr>
        <p:spPr>
          <a:xfrm>
            <a:off x="6632448" y="0"/>
            <a:ext cx="5559552" cy="6858000"/>
          </a:xfrm>
          <a:solidFill>
            <a:schemeClr val="bg1"/>
          </a:solidFill>
        </p:spPr>
        <p:txBody>
          <a:bodyPr/>
          <a:lstStyle/>
          <a:p>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522" y="986215"/>
            <a:ext cx="2575651" cy="563717"/>
          </a:xfrm>
          <a:prstGeom prst="rect">
            <a:avLst/>
          </a:prstGeom>
        </p:spPr>
      </p:pic>
      <p:sp>
        <p:nvSpPr>
          <p:cNvPr id="12" name="Title 1"/>
          <p:cNvSpPr>
            <a:spLocks noGrp="1"/>
          </p:cNvSpPr>
          <p:nvPr>
            <p:ph type="title"/>
          </p:nvPr>
        </p:nvSpPr>
        <p:spPr>
          <a:xfrm>
            <a:off x="838200" y="986215"/>
            <a:ext cx="5673811" cy="2772985"/>
          </a:xfrm>
        </p:spPr>
        <p:txBody>
          <a:bodyPr anchor="b">
            <a:normAutofit/>
          </a:bodyPr>
          <a:lstStyle>
            <a:lvl1pPr>
              <a:defRPr sz="4800">
                <a:solidFill>
                  <a:schemeClr val="bg1"/>
                </a:solidFill>
              </a:defRPr>
            </a:lvl1pPr>
          </a:lstStyle>
          <a:p>
            <a:r>
              <a:rPr lang="en-US" dirty="0" smtClean="0"/>
              <a:t>Click to edit Master title style</a:t>
            </a:r>
            <a:endParaRPr lang="en-US" dirty="0"/>
          </a:p>
        </p:txBody>
      </p:sp>
      <p:sp>
        <p:nvSpPr>
          <p:cNvPr id="13" name="Text Placeholder 2"/>
          <p:cNvSpPr>
            <a:spLocks noGrp="1"/>
          </p:cNvSpPr>
          <p:nvPr>
            <p:ph type="body" idx="1"/>
          </p:nvPr>
        </p:nvSpPr>
        <p:spPr>
          <a:xfrm>
            <a:off x="838200" y="3841936"/>
            <a:ext cx="5673811" cy="862461"/>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pic>
        <p:nvPicPr>
          <p:cNvPr id="14" name="Picture 13"/>
          <p:cNvPicPr>
            <a:picLocks noChangeAspect="1"/>
          </p:cNvPicPr>
          <p:nvPr userDrawn="1"/>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121321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147"/>
            <a:ext cx="10515600" cy="500806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800"/>
            </a:lvl1pPr>
          </a:lstStyle>
          <a:p>
            <a:fld id="{E265A015-6745-4EF4-BBF5-601BA00A2533}" type="datetime1">
              <a:rPr lang="en-US" smtClean="0"/>
              <a:t>9/15/2022</a:t>
            </a:fld>
            <a:endParaRPr lang="en-US" dirty="0"/>
          </a:p>
        </p:txBody>
      </p:sp>
      <p:sp>
        <p:nvSpPr>
          <p:cNvPr id="6" name="Slide Number Placeholder 5"/>
          <p:cNvSpPr>
            <a:spLocks noGrp="1"/>
          </p:cNvSpPr>
          <p:nvPr>
            <p:ph type="sldNum" sz="quarter" idx="12"/>
          </p:nvPr>
        </p:nvSpPr>
        <p:spPr/>
        <p:txBody>
          <a:bodyPr/>
          <a:lstStyle>
            <a:lvl1pPr>
              <a:defRPr sz="800"/>
            </a:lvl1pPr>
          </a:lstStyle>
          <a:p>
            <a:fld id="{7F5043F6-4AAB-41F8-A27F-F80078A20D2B}" type="slidenum">
              <a:rPr lang="en-US" smtClean="0"/>
              <a:t>‹#›</a:t>
            </a:fld>
            <a:endParaRPr lang="en-US" dirty="0"/>
          </a:p>
        </p:txBody>
      </p:sp>
      <p:sp>
        <p:nvSpPr>
          <p:cNvPr id="5" name="Footer Placeholder 4"/>
          <p:cNvSpPr>
            <a:spLocks noGrp="1"/>
          </p:cNvSpPr>
          <p:nvPr>
            <p:ph type="ftr" sz="quarter" idx="11"/>
          </p:nvPr>
        </p:nvSpPr>
        <p:spPr/>
        <p:txBody>
          <a:bodyPr/>
          <a:lstStyle>
            <a:lvl1pPr>
              <a:defRPr sz="800"/>
            </a:lvl1pPr>
          </a:lstStyle>
          <a:p>
            <a:r>
              <a:rPr lang="en-US" dirty="0" smtClean="0"/>
              <a:t>43e-BM/HR/HDCV/FSOFT V1.2 - ©FPT SOFTWARE – Corporate Training Center</a:t>
            </a:r>
            <a:endParaRPr lang="en-US" dirty="0"/>
          </a:p>
        </p:txBody>
      </p:sp>
      <p:sp>
        <p:nvSpPr>
          <p:cNvPr id="17" name="Title Placeholder 1"/>
          <p:cNvSpPr>
            <a:spLocks noGrp="1"/>
          </p:cNvSpPr>
          <p:nvPr>
            <p:ph type="title"/>
          </p:nvPr>
        </p:nvSpPr>
        <p:spPr>
          <a:xfrm>
            <a:off x="838200" y="137160"/>
            <a:ext cx="10515600" cy="1005840"/>
          </a:xfrm>
          <a:prstGeom prst="rect">
            <a:avLst/>
          </a:prstGeom>
        </p:spPr>
        <p:txBody>
          <a:bodyPr vert="horz" lIns="91440" tIns="45720" rIns="91440" bIns="45720" rtlCol="0" anchor="ctr">
            <a:normAutofit/>
          </a:bodyPr>
          <a:lstStyle/>
          <a:p>
            <a:r>
              <a:rPr lang="en-US" smtClean="0"/>
              <a:t>Click to edit Master title style</a:t>
            </a:r>
            <a:endParaRPr lang="en-US" dirty="0"/>
          </a:p>
        </p:txBody>
      </p:sp>
      <p:grpSp>
        <p:nvGrpSpPr>
          <p:cNvPr id="7" name="Group 6"/>
          <p:cNvGrpSpPr/>
          <p:nvPr/>
        </p:nvGrpSpPr>
        <p:grpSpPr>
          <a:xfrm>
            <a:off x="0" y="-2"/>
            <a:ext cx="12191998" cy="45721"/>
            <a:chOff x="0" y="-2"/>
            <a:chExt cx="12191998" cy="45721"/>
          </a:xfrm>
        </p:grpSpPr>
        <p:sp>
          <p:nvSpPr>
            <p:cNvPr id="8" name="Rectangle 7"/>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290494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C4B40B-AD2C-45DB-80BE-4D1310445C96}"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6" name="Slide Number Placeholder 5"/>
          <p:cNvSpPr>
            <a:spLocks noGrp="1"/>
          </p:cNvSpPr>
          <p:nvPr>
            <p:ph type="sldNum" sz="quarter" idx="12"/>
          </p:nvPr>
        </p:nvSpPr>
        <p:spPr/>
        <p:txBody>
          <a:bodyPr/>
          <a:lstStyle/>
          <a:p>
            <a:fld id="{7F5043F6-4AAB-41F8-A27F-F80078A20D2B}" type="slidenum">
              <a:rPr lang="en-US" smtClean="0"/>
              <a:t>‹#›</a:t>
            </a:fld>
            <a:endParaRPr lang="en-US" dirty="0"/>
          </a:p>
        </p:txBody>
      </p:sp>
      <p:sp>
        <p:nvSpPr>
          <p:cNvPr id="7" name="Rectangle 6"/>
          <p:cNvSpPr/>
          <p:nvPr/>
        </p:nvSpPr>
        <p:spPr>
          <a:xfrm>
            <a:off x="0" y="0"/>
            <a:ext cx="12192000" cy="6036733"/>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394200" y="1746613"/>
            <a:ext cx="6350000" cy="1463040"/>
          </a:xfrm>
        </p:spPr>
        <p:txBody>
          <a:bodyPr anchor="ctr">
            <a:normAutofit/>
          </a:bodyPr>
          <a:lstStyle>
            <a:lvl1pPr algn="l">
              <a:defRPr sz="5000" b="1" spc="20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394200" y="3237194"/>
            <a:ext cx="6350000" cy="720996"/>
          </a:xfrm>
        </p:spPr>
        <p:txBody>
          <a:bodyPr lIns="91440" rIns="91440" anchor="ctr">
            <a:normAutofit/>
          </a:bodyPr>
          <a:lstStyle>
            <a:lvl1pPr marL="0" indent="0">
              <a:lnSpc>
                <a:spcPct val="100000"/>
              </a:lnSpc>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8" name="Group 7"/>
          <p:cNvGrpSpPr/>
          <p:nvPr/>
        </p:nvGrpSpPr>
        <p:grpSpPr>
          <a:xfrm>
            <a:off x="-1206810" y="2636429"/>
            <a:ext cx="7946636" cy="4498389"/>
            <a:chOff x="-947324" y="3535924"/>
            <a:chExt cx="6210172" cy="3515418"/>
          </a:xfrm>
        </p:grpSpPr>
        <p:sp>
          <p:nvSpPr>
            <p:cNvPr id="9" name="Isosceles Triangle 12"/>
            <p:cNvSpPr/>
            <p:nvPr/>
          </p:nvSpPr>
          <p:spPr>
            <a:xfrm rot="1805607" flipV="1">
              <a:off x="-947324" y="3535924"/>
              <a:ext cx="3299160" cy="2852156"/>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52615"/>
                <a:gd name="connsiteY0" fmla="*/ 2852155 h 2913062"/>
                <a:gd name="connsiteX1" fmla="*/ 1658486 w 3352615"/>
                <a:gd name="connsiteY1" fmla="*/ 0 h 2913062"/>
                <a:gd name="connsiteX2" fmla="*/ 3352615 w 3352615"/>
                <a:gd name="connsiteY2" fmla="*/ 2913062 h 2913062"/>
                <a:gd name="connsiteX3" fmla="*/ 0 w 3352615"/>
                <a:gd name="connsiteY3" fmla="*/ 2852155 h 2913062"/>
                <a:gd name="connsiteX0" fmla="*/ 0 w 3299158"/>
                <a:gd name="connsiteY0" fmla="*/ 2852155 h 2852155"/>
                <a:gd name="connsiteX1" fmla="*/ 1658486 w 3299158"/>
                <a:gd name="connsiteY1" fmla="*/ 0 h 2852155"/>
                <a:gd name="connsiteX2" fmla="*/ 3299158 w 3299158"/>
                <a:gd name="connsiteY2" fmla="*/ 2831809 h 2852155"/>
                <a:gd name="connsiteX3" fmla="*/ 0 w 3299158"/>
                <a:gd name="connsiteY3" fmla="*/ 2852155 h 2852155"/>
              </a:gdLst>
              <a:ahLst/>
              <a:cxnLst>
                <a:cxn ang="0">
                  <a:pos x="connsiteX0" y="connsiteY0"/>
                </a:cxn>
                <a:cxn ang="0">
                  <a:pos x="connsiteX1" y="connsiteY1"/>
                </a:cxn>
                <a:cxn ang="0">
                  <a:pos x="connsiteX2" y="connsiteY2"/>
                </a:cxn>
                <a:cxn ang="0">
                  <a:pos x="connsiteX3" y="connsiteY3"/>
                </a:cxn>
              </a:cxnLst>
              <a:rect l="l" t="t" r="r" b="b"/>
              <a:pathLst>
                <a:path w="3299158" h="2852155">
                  <a:moveTo>
                    <a:pt x="0" y="2852155"/>
                  </a:moveTo>
                  <a:lnTo>
                    <a:pt x="1658486" y="0"/>
                  </a:lnTo>
                  <a:lnTo>
                    <a:pt x="3299158" y="2831809"/>
                  </a:lnTo>
                  <a:lnTo>
                    <a:pt x="0" y="2852155"/>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12"/>
            <p:cNvSpPr/>
            <p:nvPr/>
          </p:nvSpPr>
          <p:spPr>
            <a:xfrm rot="8980186" flipH="1" flipV="1">
              <a:off x="2675001" y="4134702"/>
              <a:ext cx="2587847" cy="2916640"/>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2499565"/>
                <a:gd name="connsiteY0" fmla="*/ 1376940 h 2913062"/>
                <a:gd name="connsiteX1" fmla="*/ 805436 w 2499565"/>
                <a:gd name="connsiteY1" fmla="*/ 0 h 2913062"/>
                <a:gd name="connsiteX2" fmla="*/ 2499565 w 2499565"/>
                <a:gd name="connsiteY2" fmla="*/ 2913062 h 2913062"/>
                <a:gd name="connsiteX3" fmla="*/ 0 w 2499565"/>
                <a:gd name="connsiteY3" fmla="*/ 1376940 h 2913062"/>
                <a:gd name="connsiteX0" fmla="*/ 0 w 2509434"/>
                <a:gd name="connsiteY0" fmla="*/ 1376940 h 2847255"/>
                <a:gd name="connsiteX1" fmla="*/ 805436 w 2509434"/>
                <a:gd name="connsiteY1" fmla="*/ 0 h 2847255"/>
                <a:gd name="connsiteX2" fmla="*/ 2509434 w 2509434"/>
                <a:gd name="connsiteY2" fmla="*/ 2847255 h 2847255"/>
                <a:gd name="connsiteX3" fmla="*/ 0 w 2509434"/>
                <a:gd name="connsiteY3" fmla="*/ 1376940 h 2847255"/>
              </a:gdLst>
              <a:ahLst/>
              <a:cxnLst>
                <a:cxn ang="0">
                  <a:pos x="connsiteX0" y="connsiteY0"/>
                </a:cxn>
                <a:cxn ang="0">
                  <a:pos x="connsiteX1" y="connsiteY1"/>
                </a:cxn>
                <a:cxn ang="0">
                  <a:pos x="connsiteX2" y="connsiteY2"/>
                </a:cxn>
                <a:cxn ang="0">
                  <a:pos x="connsiteX3" y="connsiteY3"/>
                </a:cxn>
              </a:cxnLst>
              <a:rect l="l" t="t" r="r" b="b"/>
              <a:pathLst>
                <a:path w="2509434" h="2847255">
                  <a:moveTo>
                    <a:pt x="0" y="1376940"/>
                  </a:moveTo>
                  <a:lnTo>
                    <a:pt x="805436" y="0"/>
                  </a:lnTo>
                  <a:lnTo>
                    <a:pt x="2509434" y="2847255"/>
                  </a:lnTo>
                  <a:lnTo>
                    <a:pt x="0" y="1376940"/>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Isosceles Triangle 12"/>
            <p:cNvSpPr/>
            <p:nvPr/>
          </p:nvSpPr>
          <p:spPr>
            <a:xfrm rot="9040758">
              <a:off x="120627" y="5280806"/>
              <a:ext cx="3276125" cy="140831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88250"/>
                <a:gd name="connsiteY0" fmla="*/ 1952875 h 2018976"/>
                <a:gd name="connsiteX1" fmla="*/ 1142393 w 3388250"/>
                <a:gd name="connsiteY1" fmla="*/ 0 h 2018976"/>
                <a:gd name="connsiteX2" fmla="*/ 3388250 w 3388250"/>
                <a:gd name="connsiteY2" fmla="*/ 2018976 h 2018976"/>
                <a:gd name="connsiteX3" fmla="*/ 0 w 3388250"/>
                <a:gd name="connsiteY3" fmla="*/ 1952875 h 2018976"/>
                <a:gd name="connsiteX0" fmla="*/ 0 w 3297704"/>
                <a:gd name="connsiteY0" fmla="*/ 1952875 h 1952875"/>
                <a:gd name="connsiteX1" fmla="*/ 1142393 w 3297704"/>
                <a:gd name="connsiteY1" fmla="*/ 0 h 1952875"/>
                <a:gd name="connsiteX2" fmla="*/ 3297704 w 3297704"/>
                <a:gd name="connsiteY2" fmla="*/ 1880104 h 1952875"/>
                <a:gd name="connsiteX3" fmla="*/ 0 w 3297704"/>
                <a:gd name="connsiteY3" fmla="*/ 1952875 h 1952875"/>
                <a:gd name="connsiteX0" fmla="*/ 0 w 3271947"/>
                <a:gd name="connsiteY0" fmla="*/ 1952875 h 1952875"/>
                <a:gd name="connsiteX1" fmla="*/ 1142393 w 3271947"/>
                <a:gd name="connsiteY1" fmla="*/ 0 h 1952875"/>
                <a:gd name="connsiteX2" fmla="*/ 3271947 w 3271947"/>
                <a:gd name="connsiteY2" fmla="*/ 1850718 h 1952875"/>
                <a:gd name="connsiteX3" fmla="*/ 0 w 3271947"/>
                <a:gd name="connsiteY3" fmla="*/ 1952875 h 1952875"/>
                <a:gd name="connsiteX0" fmla="*/ 0 w 3280798"/>
                <a:gd name="connsiteY0" fmla="*/ 1952875 h 1952875"/>
                <a:gd name="connsiteX1" fmla="*/ 1142393 w 3280798"/>
                <a:gd name="connsiteY1" fmla="*/ 0 h 1952875"/>
                <a:gd name="connsiteX2" fmla="*/ 3280798 w 3280798"/>
                <a:gd name="connsiteY2" fmla="*/ 1884528 h 1952875"/>
                <a:gd name="connsiteX3" fmla="*/ 0 w 3280798"/>
                <a:gd name="connsiteY3" fmla="*/ 1952875 h 1952875"/>
                <a:gd name="connsiteX0" fmla="*/ 0 w 3280798"/>
                <a:gd name="connsiteY0" fmla="*/ 1301727 h 1301727"/>
                <a:gd name="connsiteX1" fmla="*/ 762504 w 3280798"/>
                <a:gd name="connsiteY1" fmla="*/ 0 h 1301727"/>
                <a:gd name="connsiteX2" fmla="*/ 3280798 w 3280798"/>
                <a:gd name="connsiteY2" fmla="*/ 1233380 h 1301727"/>
                <a:gd name="connsiteX3" fmla="*/ 0 w 3280798"/>
                <a:gd name="connsiteY3" fmla="*/ 1301727 h 1301727"/>
                <a:gd name="connsiteX0" fmla="*/ 0 w 2306140"/>
                <a:gd name="connsiteY0" fmla="*/ 1301727 h 1301727"/>
                <a:gd name="connsiteX1" fmla="*/ 762504 w 2306140"/>
                <a:gd name="connsiteY1" fmla="*/ 0 h 1301727"/>
                <a:gd name="connsiteX2" fmla="*/ 2306140 w 2306140"/>
                <a:gd name="connsiteY2" fmla="*/ 1252858 h 1301727"/>
                <a:gd name="connsiteX3" fmla="*/ 0 w 2306140"/>
                <a:gd name="connsiteY3" fmla="*/ 1301727 h 1301727"/>
                <a:gd name="connsiteX0" fmla="*/ 0 w 2306140"/>
                <a:gd name="connsiteY0" fmla="*/ 1301727 h 1301727"/>
                <a:gd name="connsiteX1" fmla="*/ 762504 w 2306140"/>
                <a:gd name="connsiteY1" fmla="*/ 0 h 1301727"/>
                <a:gd name="connsiteX2" fmla="*/ 1666228 w 2306140"/>
                <a:gd name="connsiteY2" fmla="*/ 731193 h 1301727"/>
                <a:gd name="connsiteX3" fmla="*/ 2306140 w 2306140"/>
                <a:gd name="connsiteY3" fmla="*/ 1252858 h 1301727"/>
                <a:gd name="connsiteX4" fmla="*/ 0 w 2306140"/>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306140 w 2446516"/>
                <a:gd name="connsiteY3" fmla="*/ 1252858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89315 w 2446516"/>
                <a:gd name="connsiteY3" fmla="*/ 1257581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77787 w 2446516"/>
                <a:gd name="connsiteY3" fmla="*/ 1260816 h 1301727"/>
                <a:gd name="connsiteX4" fmla="*/ 0 w 2446516"/>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7787 w 2439135"/>
                <a:gd name="connsiteY3" fmla="*/ 1260816 h 1301727"/>
                <a:gd name="connsiteX4" fmla="*/ 0 w 2439135"/>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0406 w 2439135"/>
                <a:gd name="connsiteY3" fmla="*/ 1256671 h 1301727"/>
                <a:gd name="connsiteX4" fmla="*/ 0 w 2439135"/>
                <a:gd name="connsiteY4" fmla="*/ 1301727 h 130172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0 w 2420225"/>
                <a:gd name="connsiteY3" fmla="*/ 1302637 h 1302637"/>
                <a:gd name="connsiteX0" fmla="*/ 0 w 3030295"/>
                <a:gd name="connsiteY0" fmla="*/ 1302637 h 1302637"/>
                <a:gd name="connsiteX1" fmla="*/ 743594 w 3030295"/>
                <a:gd name="connsiteY1" fmla="*/ 0 h 1302637"/>
                <a:gd name="connsiteX2" fmla="*/ 3030295 w 3030295"/>
                <a:gd name="connsiteY2" fmla="*/ 1281166 h 1302637"/>
                <a:gd name="connsiteX3" fmla="*/ 0 w 3030295"/>
                <a:gd name="connsiteY3" fmla="*/ 1302637 h 1302637"/>
              </a:gdLst>
              <a:ahLst/>
              <a:cxnLst>
                <a:cxn ang="0">
                  <a:pos x="connsiteX0" y="connsiteY0"/>
                </a:cxn>
                <a:cxn ang="0">
                  <a:pos x="connsiteX1" y="connsiteY1"/>
                </a:cxn>
                <a:cxn ang="0">
                  <a:pos x="connsiteX2" y="connsiteY2"/>
                </a:cxn>
                <a:cxn ang="0">
                  <a:pos x="connsiteX3" y="connsiteY3"/>
                </a:cxn>
              </a:cxnLst>
              <a:rect l="l" t="t" r="r" b="b"/>
              <a:pathLst>
                <a:path w="3030295" h="1302637">
                  <a:moveTo>
                    <a:pt x="0" y="1302637"/>
                  </a:moveTo>
                  <a:lnTo>
                    <a:pt x="743594" y="0"/>
                  </a:lnTo>
                  <a:lnTo>
                    <a:pt x="3030295" y="1281166"/>
                  </a:lnTo>
                  <a:lnTo>
                    <a:pt x="0" y="1302637"/>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Picture 1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522" y="986215"/>
            <a:ext cx="2575651" cy="563717"/>
          </a:xfrm>
          <a:prstGeom prst="rect">
            <a:avLst/>
          </a:prstGeom>
        </p:spPr>
      </p:pic>
    </p:spTree>
    <p:extLst>
      <p:ext uri="{BB962C8B-B14F-4D97-AF65-F5344CB8AC3E}">
        <p14:creationId xmlns:p14="http://schemas.microsoft.com/office/powerpoint/2010/main" val="4008660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37160"/>
            <a:ext cx="10515600" cy="100584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234441"/>
            <a:ext cx="5181600" cy="50017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234441"/>
            <a:ext cx="5181600" cy="50017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CC065A-9F48-4578-8D96-A1C0CDDF36D2}" type="datetime1">
              <a:rPr lang="en-US" smtClean="0"/>
              <a:t>9/15/2022</a:t>
            </a:fld>
            <a:endParaRPr lang="en-US" dirty="0"/>
          </a:p>
        </p:txBody>
      </p:sp>
      <p:sp>
        <p:nvSpPr>
          <p:cNvPr id="6" name="Footer Placeholder 5"/>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7" name="Slide Number Placeholder 6"/>
          <p:cNvSpPr>
            <a:spLocks noGrp="1"/>
          </p:cNvSpPr>
          <p:nvPr>
            <p:ph type="sldNum" sz="quarter" idx="12"/>
          </p:nvPr>
        </p:nvSpPr>
        <p:spPr/>
        <p:txBody>
          <a:bodyPr/>
          <a:lstStyle/>
          <a:p>
            <a:fld id="{7F5043F6-4AAB-41F8-A27F-F80078A20D2B}" type="slidenum">
              <a:rPr lang="en-US" smtClean="0"/>
              <a:t>‹#›</a:t>
            </a:fld>
            <a:endParaRPr lang="en-US" dirty="0"/>
          </a:p>
        </p:txBody>
      </p:sp>
      <p:grpSp>
        <p:nvGrpSpPr>
          <p:cNvPr id="8" name="Group 7"/>
          <p:cNvGrpSpPr/>
          <p:nvPr/>
        </p:nvGrpSpPr>
        <p:grpSpPr>
          <a:xfrm>
            <a:off x="0" y="-2"/>
            <a:ext cx="12191998" cy="45721"/>
            <a:chOff x="0" y="-2"/>
            <a:chExt cx="12191998" cy="45721"/>
          </a:xfrm>
        </p:grpSpPr>
        <p:sp>
          <p:nvSpPr>
            <p:cNvPr id="9" name="Rectangle 8"/>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Picture 11"/>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641654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37160"/>
            <a:ext cx="10515600" cy="100584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1430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1966912"/>
            <a:ext cx="5157787" cy="42227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1430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1966912"/>
            <a:ext cx="5183188" cy="42227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EFD22B-B810-4F41-AA96-5C779E21D0AF}" type="datetime1">
              <a:rPr lang="en-US" smtClean="0"/>
              <a:t>9/15/2022</a:t>
            </a:fld>
            <a:endParaRPr lang="en-US" dirty="0"/>
          </a:p>
        </p:txBody>
      </p:sp>
      <p:sp>
        <p:nvSpPr>
          <p:cNvPr id="8" name="Footer Placeholder 7"/>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9" name="Slide Number Placeholder 8"/>
          <p:cNvSpPr>
            <a:spLocks noGrp="1"/>
          </p:cNvSpPr>
          <p:nvPr>
            <p:ph type="sldNum" sz="quarter" idx="12"/>
          </p:nvPr>
        </p:nvSpPr>
        <p:spPr/>
        <p:txBody>
          <a:bodyPr/>
          <a:lstStyle/>
          <a:p>
            <a:fld id="{7F5043F6-4AAB-41F8-A27F-F80078A20D2B}" type="slidenum">
              <a:rPr lang="en-US" smtClean="0"/>
              <a:t>‹#›</a:t>
            </a:fld>
            <a:endParaRPr lang="en-US" dirty="0"/>
          </a:p>
        </p:txBody>
      </p:sp>
      <p:grpSp>
        <p:nvGrpSpPr>
          <p:cNvPr id="10" name="Group 9"/>
          <p:cNvGrpSpPr/>
          <p:nvPr/>
        </p:nvGrpSpPr>
        <p:grpSpPr>
          <a:xfrm>
            <a:off x="0" y="-2"/>
            <a:ext cx="12191998" cy="45721"/>
            <a:chOff x="0" y="-2"/>
            <a:chExt cx="12191998" cy="45721"/>
          </a:xfrm>
        </p:grpSpPr>
        <p:sp>
          <p:nvSpPr>
            <p:cNvPr id="11" name="Rectangle 10"/>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4" name="Picture 1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4031557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37160"/>
            <a:ext cx="10515600" cy="100584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55D7B6-0AA3-4ACA-90D7-960FB06024FC}" type="datetime1">
              <a:rPr lang="en-US" smtClean="0"/>
              <a:t>9/15/2022</a:t>
            </a:fld>
            <a:endParaRPr lang="en-US" dirty="0"/>
          </a:p>
        </p:txBody>
      </p:sp>
      <p:sp>
        <p:nvSpPr>
          <p:cNvPr id="4" name="Footer Placeholder 3"/>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dirty="0"/>
          </a:p>
        </p:txBody>
      </p:sp>
      <p:grpSp>
        <p:nvGrpSpPr>
          <p:cNvPr id="6" name="Group 5"/>
          <p:cNvGrpSpPr/>
          <p:nvPr/>
        </p:nvGrpSpPr>
        <p:grpSpPr>
          <a:xfrm>
            <a:off x="0" y="-2"/>
            <a:ext cx="12191998" cy="45721"/>
            <a:chOff x="0" y="-2"/>
            <a:chExt cx="12191998" cy="45721"/>
          </a:xfrm>
        </p:grpSpPr>
        <p:sp>
          <p:nvSpPr>
            <p:cNvPr id="7" name="Rectangle 6"/>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297981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163BC-A658-406F-82F2-6647044744C7}" type="datetime1">
              <a:rPr lang="en-US" smtClean="0"/>
              <a:t>9/15/2022</a:t>
            </a:fld>
            <a:endParaRPr lang="en-US" dirty="0"/>
          </a:p>
        </p:txBody>
      </p:sp>
      <p:sp>
        <p:nvSpPr>
          <p:cNvPr id="3" name="Footer Placeholder 2"/>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4" name="Slide Number Placeholder 3"/>
          <p:cNvSpPr>
            <a:spLocks noGrp="1"/>
          </p:cNvSpPr>
          <p:nvPr>
            <p:ph type="sldNum" sz="quarter" idx="12"/>
          </p:nvPr>
        </p:nvSpPr>
        <p:spPr/>
        <p:txBody>
          <a:bodyPr/>
          <a:lstStyle/>
          <a:p>
            <a:fld id="{7F5043F6-4AAB-41F8-A27F-F80078A20D2B}" type="slidenum">
              <a:rPr lang="en-US" smtClean="0"/>
              <a:t>‹#›</a:t>
            </a:fld>
            <a:endParaRPr lang="en-US" dirty="0"/>
          </a:p>
        </p:txBody>
      </p:sp>
      <p:grpSp>
        <p:nvGrpSpPr>
          <p:cNvPr id="5" name="Group 4"/>
          <p:cNvGrpSpPr/>
          <p:nvPr/>
        </p:nvGrpSpPr>
        <p:grpSpPr>
          <a:xfrm>
            <a:off x="0" y="-2"/>
            <a:ext cx="12191998" cy="45721"/>
            <a:chOff x="0" y="-2"/>
            <a:chExt cx="12191998" cy="45721"/>
          </a:xfrm>
        </p:grpSpPr>
        <p:sp>
          <p:nvSpPr>
            <p:cNvPr id="6" name="Rectangle 5"/>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83324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rot="5400000">
            <a:off x="59462" y="2835311"/>
            <a:ext cx="3919673" cy="4038599"/>
          </a:xfrm>
          <a:prstGeom prst="rect">
            <a:avLst/>
          </a:prstGeom>
          <a:gradFill flip="none" rotWithShape="1">
            <a:gsLst>
              <a:gs pos="0">
                <a:srgbClr val="005490"/>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21"/>
          <p:cNvSpPr/>
          <p:nvPr/>
        </p:nvSpPr>
        <p:spPr>
          <a:xfrm>
            <a:off x="6" y="-1"/>
            <a:ext cx="4038595" cy="4019342"/>
          </a:xfrm>
          <a:custGeom>
            <a:avLst/>
            <a:gdLst>
              <a:gd name="connsiteX0" fmla="*/ 0 w 3933826"/>
              <a:gd name="connsiteY0" fmla="*/ 0 h 3727939"/>
              <a:gd name="connsiteX1" fmla="*/ 3933826 w 3933826"/>
              <a:gd name="connsiteY1" fmla="*/ 0 h 3727939"/>
              <a:gd name="connsiteX2" fmla="*/ 3933826 w 3933826"/>
              <a:gd name="connsiteY2" fmla="*/ 3727939 h 3727939"/>
              <a:gd name="connsiteX3" fmla="*/ 0 w 3933826"/>
              <a:gd name="connsiteY3" fmla="*/ 3727939 h 3727939"/>
              <a:gd name="connsiteX4" fmla="*/ 0 w 3933826"/>
              <a:gd name="connsiteY4" fmla="*/ 0 h 3727939"/>
              <a:gd name="connsiteX0" fmla="*/ 0 w 3933826"/>
              <a:gd name="connsiteY0" fmla="*/ 0 h 3727939"/>
              <a:gd name="connsiteX1" fmla="*/ 3933826 w 3933826"/>
              <a:gd name="connsiteY1" fmla="*/ 0 h 3727939"/>
              <a:gd name="connsiteX2" fmla="*/ 3933826 w 3933826"/>
              <a:gd name="connsiteY2" fmla="*/ 3727939 h 3727939"/>
              <a:gd name="connsiteX3" fmla="*/ 0 w 3933826"/>
              <a:gd name="connsiteY3" fmla="*/ 2944168 h 3727939"/>
              <a:gd name="connsiteX4" fmla="*/ 0 w 3933826"/>
              <a:gd name="connsiteY4" fmla="*/ 0 h 3727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3826" h="3727939">
                <a:moveTo>
                  <a:pt x="0" y="0"/>
                </a:moveTo>
                <a:lnTo>
                  <a:pt x="3933826" y="0"/>
                </a:lnTo>
                <a:lnTo>
                  <a:pt x="3933826" y="3727939"/>
                </a:lnTo>
                <a:lnTo>
                  <a:pt x="0" y="2944168"/>
                </a:lnTo>
                <a:lnTo>
                  <a:pt x="0" y="0"/>
                </a:lnTo>
                <a:close/>
              </a:path>
            </a:pathLst>
          </a:cu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rot="5400000">
            <a:off x="287225" y="1495002"/>
            <a:ext cx="3919673" cy="3583079"/>
          </a:xfrm>
          <a:prstGeom prst="rect">
            <a:avLst/>
          </a:prstGeom>
          <a:gradFill flip="none" rotWithShape="1">
            <a:gsLst>
              <a:gs pos="0">
                <a:srgbClr val="0E69AF"/>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rot="5400000">
            <a:off x="398839" y="276351"/>
            <a:ext cx="3919673" cy="3376155"/>
          </a:xfrm>
          <a:prstGeom prst="rect">
            <a:avLst/>
          </a:prstGeom>
          <a:gradFill flip="none" rotWithShape="1">
            <a:gsLst>
              <a:gs pos="0">
                <a:srgbClr val="0E69AF"/>
              </a:gs>
              <a:gs pos="100000">
                <a:schemeClr val="accent2">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9788" y="457200"/>
            <a:ext cx="3198811" cy="1600200"/>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03521" y="1155689"/>
            <a:ext cx="6951868" cy="4705361"/>
          </a:xfrm>
        </p:spPr>
        <p:txBody>
          <a:bodyPr/>
          <a:lstStyle>
            <a:lvl1pPr>
              <a:defRPr sz="24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198811" cy="3811587"/>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F41E01-3976-4970-9B2C-3E36752EAE8E}" type="datetime1">
              <a:rPr lang="en-US" smtClean="0"/>
              <a:t>9/15/2022</a:t>
            </a:fld>
            <a:endParaRPr lang="en-US" dirty="0"/>
          </a:p>
        </p:txBody>
      </p:sp>
      <p:sp>
        <p:nvSpPr>
          <p:cNvPr id="6" name="Footer Placeholder 5"/>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7" name="Slide Number Placeholder 6"/>
          <p:cNvSpPr>
            <a:spLocks noGrp="1"/>
          </p:cNvSpPr>
          <p:nvPr>
            <p:ph type="sldNum" sz="quarter" idx="12"/>
          </p:nvPr>
        </p:nvSpPr>
        <p:spPr/>
        <p:txBody>
          <a:bodyPr/>
          <a:lstStyle/>
          <a:p>
            <a:fld id="{7F5043F6-4AAB-41F8-A27F-F80078A20D2B}" type="slidenum">
              <a:rPr lang="en-US" smtClean="0"/>
              <a:t>‹#›</a:t>
            </a:fld>
            <a:endParaRPr lang="en-US" dirty="0"/>
          </a:p>
        </p:txBody>
      </p:sp>
      <p:pic>
        <p:nvPicPr>
          <p:cNvPr id="19" name="Picture 1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grpSp>
        <p:nvGrpSpPr>
          <p:cNvPr id="14" name="Group 13"/>
          <p:cNvGrpSpPr/>
          <p:nvPr/>
        </p:nvGrpSpPr>
        <p:grpSpPr>
          <a:xfrm>
            <a:off x="0" y="-2"/>
            <a:ext cx="12191998" cy="45721"/>
            <a:chOff x="0" y="-2"/>
            <a:chExt cx="12191998" cy="45721"/>
          </a:xfrm>
        </p:grpSpPr>
        <p:sp>
          <p:nvSpPr>
            <p:cNvPr id="16" name="Rectangle 15"/>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p:cNvGrpSpPr/>
          <p:nvPr/>
        </p:nvGrpSpPr>
        <p:grpSpPr>
          <a:xfrm>
            <a:off x="0" y="-2"/>
            <a:ext cx="12191998" cy="45721"/>
            <a:chOff x="0" y="-2"/>
            <a:chExt cx="12191998" cy="45721"/>
          </a:xfrm>
        </p:grpSpPr>
        <p:sp>
          <p:nvSpPr>
            <p:cNvPr id="22" name="Rectangle 21"/>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0" y="-2"/>
            <a:ext cx="12191998" cy="45721"/>
            <a:chOff x="0" y="-2"/>
            <a:chExt cx="12191998" cy="45721"/>
          </a:xfrm>
        </p:grpSpPr>
        <p:sp>
          <p:nvSpPr>
            <p:cNvPr id="26" name="Rectangle 25"/>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0532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rgbClr val="FDFDF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37160"/>
            <a:ext cx="10515600" cy="100584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225296"/>
            <a:ext cx="10515600" cy="50109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800">
                <a:solidFill>
                  <a:schemeClr val="tx1">
                    <a:tint val="75000"/>
                  </a:schemeClr>
                </a:solidFill>
              </a:defRPr>
            </a:lvl1pPr>
          </a:lstStyle>
          <a:p>
            <a:fld id="{176A4FA8-BEDE-441A-86E8-1006C281B9CD}" type="datetime1">
              <a:rPr lang="en-US" smtClean="0"/>
              <a:t>9/15/2022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en-US" dirty="0" smtClean="0"/>
              <a:t>43e-BM/HR/HDCV/FSOFT V1.2 - ©FPT SOFTWARE – Corporate Training Center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7F5043F6-4AAB-41F8-A27F-F80078A20D2B}" type="slidenum">
              <a:rPr lang="en-US" smtClean="0"/>
              <a:t>‹#›</a:t>
            </a:fld>
            <a:endParaRPr lang="en-US" dirty="0"/>
          </a:p>
        </p:txBody>
      </p:sp>
      <p:pic>
        <p:nvPicPr>
          <p:cNvPr id="8" name="Picture 7" hidden="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702250" y="680786"/>
            <a:ext cx="1260338" cy="564120"/>
          </a:xfrm>
          <a:prstGeom prst="rect">
            <a:avLst/>
          </a:prstGeom>
        </p:spPr>
      </p:pic>
      <p:grpSp>
        <p:nvGrpSpPr>
          <p:cNvPr id="9" name="Group 8" hidden="1"/>
          <p:cNvGrpSpPr/>
          <p:nvPr/>
        </p:nvGrpSpPr>
        <p:grpSpPr>
          <a:xfrm>
            <a:off x="9655372" y="-45203"/>
            <a:ext cx="2364169" cy="639454"/>
            <a:chOff x="9867180" y="-7442"/>
            <a:chExt cx="2364169" cy="639454"/>
          </a:xfrm>
        </p:grpSpPr>
        <p:sp>
          <p:nvSpPr>
            <p:cNvPr id="10" name="Isosceles Triangle 9"/>
            <p:cNvSpPr/>
            <p:nvPr/>
          </p:nvSpPr>
          <p:spPr>
            <a:xfrm rot="17965345">
              <a:off x="11068273" y="477074"/>
              <a:ext cx="166415" cy="143461"/>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Isosceles Triangle 10"/>
            <p:cNvSpPr/>
            <p:nvPr/>
          </p:nvSpPr>
          <p:spPr>
            <a:xfrm rot="20664111">
              <a:off x="10493929" y="222362"/>
              <a:ext cx="176552" cy="1522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Isosceles Triangle 11"/>
            <p:cNvSpPr/>
            <p:nvPr/>
          </p:nvSpPr>
          <p:spPr>
            <a:xfrm rot="17963645">
              <a:off x="11454533" y="-4846"/>
              <a:ext cx="139588" cy="13439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Isosceles Triangle 12"/>
            <p:cNvSpPr/>
            <p:nvPr/>
          </p:nvSpPr>
          <p:spPr>
            <a:xfrm rot="19859905">
              <a:off x="10775123" y="330870"/>
              <a:ext cx="149934" cy="129253"/>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Isosceles Triangle 13"/>
            <p:cNvSpPr/>
            <p:nvPr/>
          </p:nvSpPr>
          <p:spPr>
            <a:xfrm rot="2099665">
              <a:off x="10646525" y="59185"/>
              <a:ext cx="147148" cy="126852"/>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Isosceles Triangle 14"/>
            <p:cNvSpPr/>
            <p:nvPr/>
          </p:nvSpPr>
          <p:spPr>
            <a:xfrm rot="19800000">
              <a:off x="11201870" y="265352"/>
              <a:ext cx="157874" cy="136099"/>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Isosceles Triangle 15"/>
            <p:cNvSpPr/>
            <p:nvPr/>
          </p:nvSpPr>
          <p:spPr>
            <a:xfrm rot="894444">
              <a:off x="10849071" y="108613"/>
              <a:ext cx="121460" cy="10470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p:cNvSpPr/>
            <p:nvPr/>
          </p:nvSpPr>
          <p:spPr>
            <a:xfrm rot="894444">
              <a:off x="11879897" y="24307"/>
              <a:ext cx="121460" cy="10470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p:cNvSpPr/>
            <p:nvPr/>
          </p:nvSpPr>
          <p:spPr>
            <a:xfrm rot="21357906">
              <a:off x="11041210" y="19844"/>
              <a:ext cx="162848" cy="14038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sosceles Triangle 18"/>
            <p:cNvSpPr/>
            <p:nvPr/>
          </p:nvSpPr>
          <p:spPr>
            <a:xfrm rot="894444">
              <a:off x="11294217" y="30204"/>
              <a:ext cx="121460" cy="104706"/>
            </a:xfrm>
            <a:prstGeom prst="triangle">
              <a:avLst/>
            </a:prstGeom>
            <a:solidFill>
              <a:srgbClr val="0D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19"/>
            <p:cNvSpPr/>
            <p:nvPr/>
          </p:nvSpPr>
          <p:spPr>
            <a:xfrm rot="19979461">
              <a:off x="11900278" y="182684"/>
              <a:ext cx="147395" cy="12706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Isosceles Triangle 20"/>
            <p:cNvSpPr/>
            <p:nvPr/>
          </p:nvSpPr>
          <p:spPr>
            <a:xfrm rot="894444">
              <a:off x="10972933" y="240910"/>
              <a:ext cx="121460" cy="10470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sosceles Triangle 21"/>
            <p:cNvSpPr/>
            <p:nvPr/>
          </p:nvSpPr>
          <p:spPr>
            <a:xfrm rot="17965345">
              <a:off x="12029399" y="376188"/>
              <a:ext cx="155738" cy="13425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sosceles Triangle 22"/>
            <p:cNvSpPr/>
            <p:nvPr/>
          </p:nvSpPr>
          <p:spPr>
            <a:xfrm rot="20305821">
              <a:off x="11678380" y="78806"/>
              <a:ext cx="142338" cy="120463"/>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rot="19134217">
              <a:off x="10368844" y="40282"/>
              <a:ext cx="98213" cy="9764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rot="3368318">
              <a:off x="10154141" y="38223"/>
              <a:ext cx="169776" cy="168784"/>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Isosceles Triangle 25"/>
            <p:cNvSpPr/>
            <p:nvPr/>
          </p:nvSpPr>
          <p:spPr>
            <a:xfrm rot="2728507">
              <a:off x="12161135" y="64119"/>
              <a:ext cx="70419" cy="70008"/>
            </a:xfrm>
            <a:prstGeom prst="triangle">
              <a:avLst/>
            </a:prstGeom>
            <a:solidFill>
              <a:srgbClr val="F27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p:cNvSpPr/>
            <p:nvPr/>
          </p:nvSpPr>
          <p:spPr>
            <a:xfrm rot="17848441">
              <a:off x="9871865" y="14157"/>
              <a:ext cx="124064" cy="13343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Isosceles Triangle 27"/>
            <p:cNvSpPr/>
            <p:nvPr/>
          </p:nvSpPr>
          <p:spPr>
            <a:xfrm rot="1856561">
              <a:off x="11730713" y="358558"/>
              <a:ext cx="113547" cy="9219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Isosceles Triangle 28"/>
            <p:cNvSpPr/>
            <p:nvPr/>
          </p:nvSpPr>
          <p:spPr>
            <a:xfrm rot="11948255">
              <a:off x="10200272" y="313082"/>
              <a:ext cx="124219" cy="11070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Isosceles Triangle 29"/>
            <p:cNvSpPr/>
            <p:nvPr/>
          </p:nvSpPr>
          <p:spPr>
            <a:xfrm rot="3921467">
              <a:off x="11886555" y="517641"/>
              <a:ext cx="113547" cy="9219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Isosceles Triangle 30"/>
            <p:cNvSpPr/>
            <p:nvPr/>
          </p:nvSpPr>
          <p:spPr>
            <a:xfrm rot="19134217">
              <a:off x="11485997" y="281985"/>
              <a:ext cx="98213" cy="9764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hidden="1"/>
          <p:cNvGrpSpPr/>
          <p:nvPr/>
        </p:nvGrpSpPr>
        <p:grpSpPr>
          <a:xfrm>
            <a:off x="28952" y="5825443"/>
            <a:ext cx="3066508" cy="1028266"/>
            <a:chOff x="19477" y="6173713"/>
            <a:chExt cx="2062969" cy="691758"/>
          </a:xfrm>
        </p:grpSpPr>
        <p:sp>
          <p:nvSpPr>
            <p:cNvPr id="33" name="Isosceles Triangle 32"/>
            <p:cNvSpPr/>
            <p:nvPr/>
          </p:nvSpPr>
          <p:spPr>
            <a:xfrm rot="7163645">
              <a:off x="432269" y="6750460"/>
              <a:ext cx="96775" cy="9317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Isosceles Triangle 33"/>
            <p:cNvSpPr/>
            <p:nvPr/>
          </p:nvSpPr>
          <p:spPr>
            <a:xfrm rot="9059905">
              <a:off x="381730" y="6173713"/>
              <a:ext cx="114143" cy="98399"/>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Isosceles Triangle 34"/>
            <p:cNvSpPr/>
            <p:nvPr/>
          </p:nvSpPr>
          <p:spPr>
            <a:xfrm rot="12899665">
              <a:off x="1051125" y="6742348"/>
              <a:ext cx="112022" cy="9657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Isosceles Triangle 35"/>
            <p:cNvSpPr/>
            <p:nvPr/>
          </p:nvSpPr>
          <p:spPr>
            <a:xfrm rot="9000000">
              <a:off x="455573" y="6447935"/>
              <a:ext cx="120187" cy="10361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Isosceles Triangle 36"/>
            <p:cNvSpPr/>
            <p:nvPr/>
          </p:nvSpPr>
          <p:spPr>
            <a:xfrm rot="11694444">
              <a:off x="1989981" y="6588384"/>
              <a:ext cx="92465" cy="7971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Isosceles Triangle 37"/>
            <p:cNvSpPr/>
            <p:nvPr/>
          </p:nvSpPr>
          <p:spPr>
            <a:xfrm rot="11694444">
              <a:off x="131733" y="6785760"/>
              <a:ext cx="92465" cy="7971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p:cNvSpPr/>
            <p:nvPr/>
          </p:nvSpPr>
          <p:spPr>
            <a:xfrm rot="4657042">
              <a:off x="762725" y="6743285"/>
              <a:ext cx="123974" cy="106874"/>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Isosceles Triangle 39"/>
            <p:cNvSpPr/>
            <p:nvPr/>
          </p:nvSpPr>
          <p:spPr>
            <a:xfrm rot="886245">
              <a:off x="577603" y="6781270"/>
              <a:ext cx="92465" cy="7971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Isosceles Triangle 40"/>
            <p:cNvSpPr/>
            <p:nvPr/>
          </p:nvSpPr>
          <p:spPr>
            <a:xfrm rot="9179461">
              <a:off x="107408" y="6594244"/>
              <a:ext cx="154198" cy="132929"/>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Isosceles Triangle 41"/>
            <p:cNvSpPr/>
            <p:nvPr/>
          </p:nvSpPr>
          <p:spPr>
            <a:xfrm rot="7165345">
              <a:off x="4658" y="6517357"/>
              <a:ext cx="118561" cy="72734"/>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p:cNvSpPr/>
            <p:nvPr/>
          </p:nvSpPr>
          <p:spPr>
            <a:xfrm rot="9505821">
              <a:off x="269250" y="6732275"/>
              <a:ext cx="108360" cy="9170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p:cNvSpPr/>
            <p:nvPr/>
          </p:nvSpPr>
          <p:spPr>
            <a:xfrm rot="8334217">
              <a:off x="1299773" y="6778978"/>
              <a:ext cx="74768" cy="74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rot="14168318">
              <a:off x="1453578" y="6682801"/>
              <a:ext cx="129248" cy="128493"/>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Isosceles Triangle 45"/>
            <p:cNvSpPr/>
            <p:nvPr/>
          </p:nvSpPr>
          <p:spPr>
            <a:xfrm rot="13528507">
              <a:off x="19320" y="6746436"/>
              <a:ext cx="53609" cy="53296"/>
            </a:xfrm>
            <a:prstGeom prst="triangle">
              <a:avLst/>
            </a:prstGeom>
            <a:solidFill>
              <a:srgbClr val="F27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Isosceles Triangle 46"/>
            <p:cNvSpPr/>
            <p:nvPr/>
          </p:nvSpPr>
          <p:spPr>
            <a:xfrm rot="12656561">
              <a:off x="274826" y="6538889"/>
              <a:ext cx="86441" cy="7018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rot="14721467">
              <a:off x="132688" y="6419717"/>
              <a:ext cx="86441" cy="7018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Isosceles Triangle 48"/>
            <p:cNvSpPr/>
            <p:nvPr/>
          </p:nvSpPr>
          <p:spPr>
            <a:xfrm rot="8334217">
              <a:off x="1751642" y="6662325"/>
              <a:ext cx="74768" cy="74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4" name="Picture 5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026819" y="147175"/>
            <a:ext cx="1021844" cy="457200"/>
          </a:xfrm>
          <a:prstGeom prst="rect">
            <a:avLst/>
          </a:prstGeom>
        </p:spPr>
      </p:pic>
    </p:spTree>
    <p:extLst>
      <p:ext uri="{BB962C8B-B14F-4D97-AF65-F5344CB8AC3E}">
        <p14:creationId xmlns:p14="http://schemas.microsoft.com/office/powerpoint/2010/main" val="1298322961"/>
      </p:ext>
    </p:extLst>
  </p:cSld>
  <p:clrMap bg1="lt1" tx1="dk1" bg2="lt2" tx2="dk2" accent1="accent1" accent2="accent2" accent3="accent3" accent4="accent4" accent5="accent5" accent6="accent6" hlink="hlink" folHlink="folHlink"/>
  <p:sldLayoutIdLst>
    <p:sldLayoutId id="2147483729" r:id="rId1"/>
    <p:sldLayoutId id="2147483743"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Lst>
  <p:hf hdr="0" dt="0"/>
  <p:txStyles>
    <p:titleStyle>
      <a:lvl1pPr algn="l" defTabSz="914400" rtl="0" eaLnBrk="1" latinLnBrk="0" hangingPunct="1">
        <a:lnSpc>
          <a:spcPct val="90000"/>
        </a:lnSpc>
        <a:spcBef>
          <a:spcPct val="0"/>
        </a:spcBef>
        <a:buNone/>
        <a:defRPr sz="3600" b="1" kern="1200">
          <a:solidFill>
            <a:srgbClr val="0E69AF"/>
          </a:solidFill>
          <a:latin typeface="+mj-lt"/>
          <a:ea typeface="+mj-ea"/>
          <a:cs typeface="+mj-cs"/>
        </a:defRPr>
      </a:lvl1pPr>
    </p:titleStyle>
    <p:bodyStyle>
      <a:lvl1pPr marL="228600" indent="-228600" algn="l" defTabSz="914400" rtl="0" eaLnBrk="1" latinLnBrk="0" hangingPunct="1">
        <a:lnSpc>
          <a:spcPct val="100000"/>
        </a:lnSpc>
        <a:spcBef>
          <a:spcPts val="1000"/>
        </a:spcBef>
        <a:buClr>
          <a:srgbClr val="0E69AF"/>
        </a:buClr>
        <a:buSzPct val="120000"/>
        <a:buFont typeface="Segoe UI" panose="020B0502040204020203"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558213"/>
            <a:ext cx="10515600" cy="4677996"/>
          </a:xfrm>
        </p:spPr>
        <p:txBody>
          <a:bodyPr>
            <a:normAutofit/>
          </a:bodyPr>
          <a:lstStyle/>
          <a:p>
            <a:pPr marL="0" indent="0" algn="ctr">
              <a:buNone/>
            </a:pPr>
            <a:endParaRPr lang="en-US" sz="1400" dirty="0" smtClean="0">
              <a:latin typeface="Arial" panose="020B0604020202020204" pitchFamily="34" charset="0"/>
              <a:cs typeface="Arial" panose="020B0604020202020204" pitchFamily="34" charset="0"/>
            </a:endParaRPr>
          </a:p>
          <a:p>
            <a:pPr marL="0" indent="0" algn="ctr">
              <a:buNone/>
            </a:pPr>
            <a:endParaRPr lang="en-US" sz="1400" dirty="0">
              <a:latin typeface="Arial" panose="020B0604020202020204" pitchFamily="34" charset="0"/>
              <a:cs typeface="Arial" panose="020B0604020202020204" pitchFamily="34" charset="0"/>
            </a:endParaRPr>
          </a:p>
          <a:p>
            <a:pPr marL="0" indent="0" algn="ctr">
              <a:buNone/>
            </a:pPr>
            <a:endParaRPr lang="en-US" sz="1400" i="1" dirty="0" smtClean="0">
              <a:solidFill>
                <a:srgbClr val="6E1B00"/>
              </a:solidFill>
              <a:latin typeface="Arial" panose="020B0604020202020204" pitchFamily="34" charset="0"/>
              <a:cs typeface="Arial" panose="020B0604020202020204" pitchFamily="34" charset="0"/>
            </a:endParaRPr>
          </a:p>
          <a:p>
            <a:pPr marL="0" indent="0" algn="ctr">
              <a:buNone/>
            </a:pPr>
            <a:r>
              <a:rPr lang="en-US" sz="4000" b="1" dirty="0" smtClean="0">
                <a:solidFill>
                  <a:srgbClr val="6E1B00"/>
                </a:solidFill>
                <a:latin typeface="Tahoma" panose="020B0604030504040204" pitchFamily="34" charset="0"/>
                <a:ea typeface="Tahoma" panose="020B0604030504040204" pitchFamily="34" charset="0"/>
                <a:cs typeface="Tahoma" panose="020B0604030504040204" pitchFamily="34" charset="0"/>
              </a:rPr>
              <a:t>Make File</a:t>
            </a:r>
            <a:endParaRPr lang="en-US" sz="4000" b="1" dirty="0" smtClean="0">
              <a:solidFill>
                <a:srgbClr val="6E1B00"/>
              </a:solidFill>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sz="2000" b="1" dirty="0">
              <a:solidFill>
                <a:srgbClr val="C00000"/>
              </a:solidFill>
              <a:latin typeface="Arial" panose="020B0604020202020204" pitchFamily="34" charset="0"/>
              <a:cs typeface="Arial" panose="020B0604020202020204" pitchFamily="34" charset="0"/>
            </a:endParaRPr>
          </a:p>
          <a:p>
            <a:pPr marL="0" indent="0" algn="ctr">
              <a:buNone/>
            </a:pPr>
            <a:endParaRPr lang="en-US" sz="2000" b="1" dirty="0" smtClean="0">
              <a:solidFill>
                <a:srgbClr val="C00000"/>
              </a:solidFill>
              <a:latin typeface="Arial" panose="020B0604020202020204" pitchFamily="34" charset="0"/>
              <a:cs typeface="Arial" panose="020B0604020202020204" pitchFamily="34" charset="0"/>
            </a:endParaRPr>
          </a:p>
          <a:p>
            <a:pPr marL="0" indent="0" algn="ctr">
              <a:buNone/>
            </a:pPr>
            <a:endParaRPr lang="en-US" sz="2000" b="1" dirty="0">
              <a:solidFill>
                <a:srgbClr val="C0000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7F5043F6-4AAB-41F8-A27F-F80078A20D2B}" type="slidenum">
              <a:rPr lang="en-US" smtClean="0"/>
              <a:t>1</a:t>
            </a:fld>
            <a:endParaRPr lang="en-US" dirty="0"/>
          </a:p>
        </p:txBody>
      </p:sp>
      <p:sp>
        <p:nvSpPr>
          <p:cNvPr id="4" name="Footer Placeholder 3"/>
          <p:cNvSpPr>
            <a:spLocks noGrp="1"/>
          </p:cNvSpPr>
          <p:nvPr>
            <p:ph type="ftr" sz="quarter" idx="11"/>
          </p:nvPr>
        </p:nvSpPr>
        <p:spPr/>
        <p:txBody>
          <a:bodyPr/>
          <a:lstStyle/>
          <a:p>
            <a:r>
              <a:rPr lang="en-US" smtClean="0"/>
              <a:t>©</a:t>
            </a:r>
            <a:r>
              <a:rPr lang="en-US" dirty="0" smtClean="0"/>
              <a:t>FPT SOFTWARE – Corporate Training Center</a:t>
            </a:r>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4506686" y="0"/>
            <a:ext cx="3359021" cy="1744825"/>
          </a:xfrm>
          <a:prstGeom prst="rect">
            <a:avLst/>
          </a:prstGeom>
        </p:spPr>
      </p:pic>
      <p:sp>
        <p:nvSpPr>
          <p:cNvPr id="5" name="TextBox 4"/>
          <p:cNvSpPr txBox="1"/>
          <p:nvPr/>
        </p:nvSpPr>
        <p:spPr>
          <a:xfrm>
            <a:off x="7393577" y="3897211"/>
            <a:ext cx="3422468" cy="400110"/>
          </a:xfrm>
          <a:prstGeom prst="rect">
            <a:avLst/>
          </a:prstGeom>
          <a:noFill/>
        </p:spPr>
        <p:txBody>
          <a:bodyPr wrap="square" rtlCol="0">
            <a:spAutoFit/>
          </a:bodyPr>
          <a:lstStyle/>
          <a:p>
            <a:r>
              <a:rPr lang="en-US" sz="2000" b="1" dirty="0" smtClean="0">
                <a:solidFill>
                  <a:srgbClr val="005490"/>
                </a:solidFill>
                <a:latin typeface="Tahoma" panose="020B0604030504040204" pitchFamily="34" charset="0"/>
                <a:ea typeface="Tahoma" panose="020B0604030504040204" pitchFamily="34" charset="0"/>
                <a:cs typeface="Tahoma" panose="020B0604030504040204" pitchFamily="34" charset="0"/>
              </a:rPr>
              <a:t>Created by ThoNV12</a:t>
            </a:r>
            <a:endParaRPr lang="en-US" sz="2000" b="1" dirty="0">
              <a:solidFill>
                <a:srgbClr val="00549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496388" y="6033185"/>
            <a:ext cx="3422468" cy="323165"/>
          </a:xfrm>
          <a:prstGeom prst="rect">
            <a:avLst/>
          </a:prstGeom>
          <a:noFill/>
        </p:spPr>
        <p:txBody>
          <a:bodyPr wrap="square" rtlCol="0">
            <a:spAutoFit/>
          </a:bodyPr>
          <a:lstStyle/>
          <a:p>
            <a:r>
              <a:rPr lang="en-US" sz="1500" dirty="0" smtClean="0">
                <a:solidFill>
                  <a:srgbClr val="005490"/>
                </a:solidFill>
                <a:latin typeface="Tahoma" panose="020B0604030504040204" pitchFamily="34" charset="0"/>
                <a:ea typeface="Tahoma" panose="020B0604030504040204" pitchFamily="34" charset="0"/>
                <a:cs typeface="Tahoma" panose="020B0604030504040204" pitchFamily="34" charset="0"/>
              </a:rPr>
              <a:t>15/09/2022</a:t>
            </a:r>
            <a:endParaRPr lang="en-US" sz="1500" dirty="0">
              <a:solidFill>
                <a:srgbClr val="00549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769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11474"/>
            <a:ext cx="10515600" cy="4153750"/>
          </a:xfrm>
        </p:spPr>
        <p:txBody>
          <a:bodyPr/>
          <a:lstStyle/>
          <a:p>
            <a:pPr marL="914400" lvl="1" indent="-4572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Make file </a:t>
            </a:r>
            <a:r>
              <a:rPr lang="vi-VN" sz="3600" dirty="0" smtClean="0">
                <a:latin typeface="Times New Roman" panose="02020603050405020304" pitchFamily="18" charset="0"/>
                <a:cs typeface="Times New Roman" panose="02020603050405020304" pitchFamily="18" charset="0"/>
              </a:rPr>
              <a:t>là một script bên trong có chứa các thông tin</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vi-VN" sz="3600" dirty="0" smtClean="0">
                <a:latin typeface="Times New Roman" panose="02020603050405020304" pitchFamily="18" charset="0"/>
                <a:cs typeface="Times New Roman" panose="02020603050405020304" pitchFamily="18" charset="0"/>
              </a:rPr>
              <a:t>Cấu trúc của một </a:t>
            </a:r>
            <a:r>
              <a:rPr lang="en-US" sz="3600" dirty="0" smtClean="0">
                <a:latin typeface="Times New Roman" panose="02020603050405020304" pitchFamily="18" charset="0"/>
                <a:cs typeface="Times New Roman" panose="02020603050405020304" pitchFamily="18" charset="0"/>
              </a:rPr>
              <a:t>project(file</a:t>
            </a:r>
            <a:r>
              <a:rPr lang="en-US" sz="3600" dirty="0">
                <a:latin typeface="Times New Roman" panose="02020603050405020304" pitchFamily="18" charset="0"/>
                <a:cs typeface="Times New Roman" panose="02020603050405020304" pitchFamily="18" charset="0"/>
              </a:rPr>
              <a:t>, dependency).</a:t>
            </a:r>
          </a:p>
          <a:p>
            <a:pPr marL="1257300" lvl="2" indent="-342900">
              <a:buFont typeface="Arial" panose="020B0604020202020204" pitchFamily="34" charset="0"/>
              <a:buChar char="•"/>
            </a:pPr>
            <a:r>
              <a:rPr lang="vi-VN" sz="3600" dirty="0"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command line </a:t>
            </a:r>
            <a:r>
              <a:rPr lang="vi-VN" sz="3600" dirty="0" smtClean="0">
                <a:latin typeface="Times New Roman" panose="02020603050405020304" pitchFamily="18" charset="0"/>
                <a:cs typeface="Times New Roman" panose="02020603050405020304" pitchFamily="18" charset="0"/>
              </a:rPr>
              <a:t>dùng để tạo-hủy file</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Ø"/>
            </a:pPr>
            <a:r>
              <a:rPr lang="vi-VN" sz="3600" dirty="0" smtClean="0">
                <a:latin typeface="Times New Roman" panose="02020603050405020304" pitchFamily="18" charset="0"/>
                <a:cs typeface="Times New Roman" panose="02020603050405020304" pitchFamily="18" charset="0"/>
              </a:rPr>
              <a:t>Chương trình </a:t>
            </a:r>
            <a:r>
              <a:rPr lang="en-US" sz="3600" dirty="0" smtClean="0">
                <a:latin typeface="Times New Roman" panose="02020603050405020304" pitchFamily="18" charset="0"/>
                <a:cs typeface="Times New Roman" panose="02020603050405020304" pitchFamily="18" charset="0"/>
              </a:rPr>
              <a:t>make </a:t>
            </a:r>
            <a:r>
              <a:rPr lang="vi-VN" sz="3600" dirty="0" smtClean="0">
                <a:latin typeface="Times New Roman" panose="02020603050405020304" pitchFamily="18" charset="0"/>
                <a:cs typeface="Times New Roman" panose="02020603050405020304" pitchFamily="18" charset="0"/>
              </a:rPr>
              <a:t>sẽ đọc nội </a:t>
            </a:r>
            <a:r>
              <a:rPr lang="en-US" sz="3600" dirty="0" smtClean="0">
                <a:latin typeface="Times New Roman" panose="02020603050405020304" pitchFamily="18" charset="0"/>
                <a:cs typeface="Times New Roman" panose="02020603050405020304" pitchFamily="18" charset="0"/>
              </a:rPr>
              <a:t>dung </a:t>
            </a:r>
            <a:r>
              <a:rPr lang="vi-VN" sz="3600" dirty="0" smtClean="0">
                <a:latin typeface="Times New Roman" panose="02020603050405020304" pitchFamily="18" charset="0"/>
                <a:cs typeface="Times New Roman" panose="02020603050405020304" pitchFamily="18" charset="0"/>
              </a:rPr>
              <a:t>trong Makefile </a:t>
            </a:r>
          </a:p>
          <a:p>
            <a:pPr marL="457200" lvl="1" indent="0">
              <a:buNone/>
            </a:pPr>
            <a:r>
              <a:rPr lang="vi-VN" sz="3600" dirty="0" smtClean="0">
                <a:latin typeface="Times New Roman" panose="02020603050405020304" pitchFamily="18" charset="0"/>
                <a:cs typeface="Times New Roman" panose="02020603050405020304" pitchFamily="18" charset="0"/>
              </a:rPr>
              <a:t>	và thực thi nó</a:t>
            </a:r>
            <a:endParaRPr lang="vi-VN" dirty="0"/>
          </a:p>
        </p:txBody>
      </p:sp>
      <p:sp>
        <p:nvSpPr>
          <p:cNvPr id="5" name="Slide Number Placeholder 4"/>
          <p:cNvSpPr>
            <a:spLocks noGrp="1"/>
          </p:cNvSpPr>
          <p:nvPr>
            <p:ph type="sldNum" sz="quarter" idx="12"/>
          </p:nvPr>
        </p:nvSpPr>
        <p:spPr/>
        <p:txBody>
          <a:bodyPr/>
          <a:lstStyle/>
          <a:p>
            <a:fld id="{7F5043F6-4AAB-41F8-A27F-F80078A20D2B}" type="slidenum">
              <a:rPr lang="en-US" smtClean="0"/>
              <a:t>10</a:t>
            </a:fld>
            <a:endParaRPr lang="en-US" dirty="0"/>
          </a:p>
        </p:txBody>
      </p:sp>
      <p:sp>
        <p:nvSpPr>
          <p:cNvPr id="4" name="Footer Placeholder 3"/>
          <p:cNvSpPr>
            <a:spLocks noGrp="1"/>
          </p:cNvSpPr>
          <p:nvPr>
            <p:ph type="ftr" sz="quarter" idx="11"/>
          </p:nvPr>
        </p:nvSpPr>
        <p:spPr/>
        <p:txBody>
          <a:bodyPr/>
          <a:lstStyle/>
          <a:p>
            <a:r>
              <a:rPr lang="en-US" smtClean="0"/>
              <a:t>43e-BM/HR/HDCV/FSOFT V1.3 </a:t>
            </a:r>
            <a:r>
              <a:rPr lang="en-US" dirty="0" smtClean="0"/>
              <a:t>- ©FPT SOFTWARE – Corporate Training Center</a:t>
            </a:r>
            <a:endParaRPr lang="en-US" dirty="0"/>
          </a:p>
        </p:txBody>
      </p:sp>
      <p:sp>
        <p:nvSpPr>
          <p:cNvPr id="2" name="Title 1"/>
          <p:cNvSpPr>
            <a:spLocks noGrp="1"/>
          </p:cNvSpPr>
          <p:nvPr>
            <p:ph type="title"/>
          </p:nvPr>
        </p:nvSpPr>
        <p:spPr/>
        <p:txBody>
          <a:bodyPr/>
          <a:lstStyle/>
          <a:p>
            <a:r>
              <a:rPr lang="vi-VN" dirty="0" smtClean="0">
                <a:latin typeface="Arial" panose="020B0604020202020204" pitchFamily="34" charset="0"/>
                <a:cs typeface="Arial" panose="020B0604020202020204" pitchFamily="34" charset="0"/>
              </a:rPr>
              <a:t>Định Nghĩa</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688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F5043F6-4AAB-41F8-A27F-F80078A20D2B}" type="slidenum">
              <a:rPr lang="en-US" smtClean="0"/>
              <a:t>11</a:t>
            </a:fld>
            <a:endParaRPr lang="en-US" dirty="0"/>
          </a:p>
        </p:txBody>
      </p:sp>
      <p:sp>
        <p:nvSpPr>
          <p:cNvPr id="4" name="Footer Placeholder 3"/>
          <p:cNvSpPr>
            <a:spLocks noGrp="1"/>
          </p:cNvSpPr>
          <p:nvPr>
            <p:ph type="ftr" sz="quarter" idx="11"/>
          </p:nvPr>
        </p:nvSpPr>
        <p:spPr/>
        <p:txBody>
          <a:bodyPr/>
          <a:lstStyle/>
          <a:p>
            <a:r>
              <a:rPr lang="en-US" smtClean="0"/>
              <a:t>43e-BM/HR/HDCV/FSOFT V1.3 </a:t>
            </a:r>
            <a:r>
              <a:rPr lang="en-US" dirty="0" smtClean="0"/>
              <a:t>- ©FPT SOFTWARE – Corporate Training Center</a:t>
            </a:r>
            <a:endParaRPr lang="en-US" dirty="0"/>
          </a:p>
        </p:txBody>
      </p:sp>
      <p:sp>
        <p:nvSpPr>
          <p:cNvPr id="2" name="Title 1"/>
          <p:cNvSpPr>
            <a:spLocks noGrp="1"/>
          </p:cNvSpPr>
          <p:nvPr>
            <p:ph type="title"/>
          </p:nvPr>
        </p:nvSpPr>
        <p:spPr/>
        <p:txBody>
          <a:bodyPr/>
          <a:lstStyle/>
          <a:p>
            <a:r>
              <a:rPr lang="vi-VN" dirty="0" smtClean="0">
                <a:solidFill>
                  <a:srgbClr val="002060"/>
                </a:solidFill>
                <a:latin typeface="Arial" panose="020B0604020202020204" pitchFamily="34" charset="0"/>
                <a:cs typeface="Arial" panose="020B0604020202020204" pitchFamily="34" charset="0"/>
              </a:rPr>
              <a:t>Cấu trúc của một makefile</a:t>
            </a:r>
            <a:endParaRPr lang="vi-VN" dirty="0">
              <a:solidFill>
                <a:srgbClr val="002060"/>
              </a:solidFill>
              <a:latin typeface="Arial" panose="020B0604020202020204" pitchFamily="34" charset="0"/>
              <a:cs typeface="Arial" panose="020B0604020202020204" pitchFamily="34" charset="0"/>
            </a:endParaRPr>
          </a:p>
        </p:txBody>
      </p:sp>
      <p:sp>
        <p:nvSpPr>
          <p:cNvPr id="9" name="TextBox 8"/>
          <p:cNvSpPr txBox="1"/>
          <p:nvPr/>
        </p:nvSpPr>
        <p:spPr>
          <a:xfrm>
            <a:off x="4692279" y="2396910"/>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0" name="TextBox 9"/>
          <p:cNvSpPr txBox="1"/>
          <p:nvPr/>
        </p:nvSpPr>
        <p:spPr>
          <a:xfrm>
            <a:off x="2844524" y="3205956"/>
            <a:ext cx="6551024" cy="954107"/>
          </a:xfrm>
          <a:prstGeom prst="rect">
            <a:avLst/>
          </a:prstGeom>
          <a:noFill/>
        </p:spPr>
        <p:txBody>
          <a:bodyPr wrap="none" rtlCol="0">
            <a:spAutoFit/>
          </a:bodyPr>
          <a:lstStyle/>
          <a:p>
            <a:r>
              <a:rPr lang="en-US" sz="2800" dirty="0" smtClean="0"/>
              <a:t>all </a:t>
            </a:r>
            <a:r>
              <a:rPr lang="en-US" sz="2800" dirty="0"/>
              <a:t>:  </a:t>
            </a:r>
            <a:r>
              <a:rPr lang="vi-VN" sz="2800" dirty="0" smtClean="0"/>
              <a:t>hello.c  main.c </a:t>
            </a:r>
          </a:p>
          <a:p>
            <a:r>
              <a:rPr lang="en-US" sz="2800" dirty="0"/>
              <a:t>	</a:t>
            </a:r>
            <a:r>
              <a:rPr lang="vi-VN" sz="2800" dirty="0" smtClean="0"/>
              <a:t>gcc –o hellomake hello.c main.c –I</a:t>
            </a:r>
            <a:r>
              <a:rPr lang="en-US" sz="2800" dirty="0" smtClean="0"/>
              <a:t>.</a:t>
            </a:r>
            <a:endParaRPr lang="en-US" sz="2800" dirty="0"/>
          </a:p>
        </p:txBody>
      </p:sp>
      <p:sp>
        <p:nvSpPr>
          <p:cNvPr id="11" name="Right Brace 10"/>
          <p:cNvSpPr/>
          <p:nvPr/>
        </p:nvSpPr>
        <p:spPr>
          <a:xfrm rot="16200000">
            <a:off x="3530952" y="2188986"/>
            <a:ext cx="328731" cy="1505552"/>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2" name="Right Brace 11"/>
          <p:cNvSpPr/>
          <p:nvPr/>
        </p:nvSpPr>
        <p:spPr>
          <a:xfrm rot="16200000">
            <a:off x="5592021" y="1856022"/>
            <a:ext cx="328731" cy="2128215"/>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3" name="Right Brace 12"/>
          <p:cNvSpPr/>
          <p:nvPr/>
        </p:nvSpPr>
        <p:spPr>
          <a:xfrm rot="5400000">
            <a:off x="3203572" y="4010015"/>
            <a:ext cx="328731" cy="850793"/>
          </a:xfrm>
          <a:prstGeom prst="rightBrace">
            <a:avLst/>
          </a:prstGeom>
        </p:spPr>
        <p:style>
          <a:lnRef idx="3">
            <a:schemeClr val="accent5"/>
          </a:lnRef>
          <a:fillRef idx="0">
            <a:schemeClr val="accent5"/>
          </a:fillRef>
          <a:effectRef idx="2">
            <a:schemeClr val="accent5"/>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rgbClr val="FF0000"/>
              </a:solidFill>
            </a:endParaRPr>
          </a:p>
        </p:txBody>
      </p:sp>
      <p:sp>
        <p:nvSpPr>
          <p:cNvPr id="14" name="Right Brace 13"/>
          <p:cNvSpPr/>
          <p:nvPr/>
        </p:nvSpPr>
        <p:spPr>
          <a:xfrm rot="5400000">
            <a:off x="6178825" y="1986835"/>
            <a:ext cx="328731" cy="4906248"/>
          </a:xfrm>
          <a:prstGeom prst="rightBrace">
            <a:avLst/>
          </a:prstGeom>
        </p:spPr>
        <p:style>
          <a:lnRef idx="3">
            <a:schemeClr val="accent4"/>
          </a:lnRef>
          <a:fillRef idx="0">
            <a:schemeClr val="accent4"/>
          </a:fillRef>
          <a:effectRef idx="2">
            <a:schemeClr val="accent4"/>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rgbClr val="FF0000"/>
              </a:solidFill>
            </a:endParaRPr>
          </a:p>
        </p:txBody>
      </p:sp>
      <p:sp>
        <p:nvSpPr>
          <p:cNvPr id="15" name="TextBox 14"/>
          <p:cNvSpPr txBox="1"/>
          <p:nvPr/>
        </p:nvSpPr>
        <p:spPr>
          <a:xfrm>
            <a:off x="3141735" y="2044344"/>
            <a:ext cx="1107163" cy="523220"/>
          </a:xfrm>
          <a:prstGeom prst="rect">
            <a:avLst/>
          </a:prstGeom>
          <a:noFill/>
        </p:spPr>
        <p:txBody>
          <a:bodyPr wrap="none" rtlCol="0">
            <a:spAutoFit/>
          </a:bodyPr>
          <a:lstStyle/>
          <a:p>
            <a:r>
              <a:rPr lang="en-US" sz="2800" b="1" dirty="0">
                <a:solidFill>
                  <a:srgbClr val="FF0000"/>
                </a:solidFill>
              </a:rPr>
              <a:t>Target</a:t>
            </a:r>
          </a:p>
        </p:txBody>
      </p:sp>
      <p:sp>
        <p:nvSpPr>
          <p:cNvPr id="16" name="TextBox 15"/>
          <p:cNvSpPr txBox="1"/>
          <p:nvPr/>
        </p:nvSpPr>
        <p:spPr>
          <a:xfrm>
            <a:off x="4622456" y="2072478"/>
            <a:ext cx="2198038" cy="523220"/>
          </a:xfrm>
          <a:prstGeom prst="rect">
            <a:avLst/>
          </a:prstGeom>
          <a:noFill/>
        </p:spPr>
        <p:txBody>
          <a:bodyPr wrap="none" rtlCol="0">
            <a:spAutoFit/>
          </a:bodyPr>
          <a:lstStyle/>
          <a:p>
            <a:r>
              <a:rPr lang="en-US" sz="2800" b="1" dirty="0">
                <a:solidFill>
                  <a:schemeClr val="accent6">
                    <a:lumMod val="75000"/>
                  </a:schemeClr>
                </a:solidFill>
              </a:rPr>
              <a:t>Dependences</a:t>
            </a:r>
          </a:p>
        </p:txBody>
      </p:sp>
      <p:sp>
        <p:nvSpPr>
          <p:cNvPr id="17" name="TextBox 5"/>
          <p:cNvSpPr txBox="1"/>
          <p:nvPr/>
        </p:nvSpPr>
        <p:spPr>
          <a:xfrm>
            <a:off x="3015084" y="4839501"/>
            <a:ext cx="705706"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accent5">
                    <a:lumMod val="75000"/>
                  </a:schemeClr>
                </a:solidFill>
              </a:rPr>
              <a:t>Tab</a:t>
            </a:r>
          </a:p>
        </p:txBody>
      </p:sp>
      <p:sp>
        <p:nvSpPr>
          <p:cNvPr id="18" name="TextBox 5"/>
          <p:cNvSpPr txBox="1"/>
          <p:nvPr/>
        </p:nvSpPr>
        <p:spPr>
          <a:xfrm>
            <a:off x="5767551" y="4839501"/>
            <a:ext cx="1151277"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rgbClr val="7030A0"/>
                </a:solidFill>
              </a:rPr>
              <a:t>Action</a:t>
            </a:r>
          </a:p>
        </p:txBody>
      </p:sp>
      <p:sp>
        <p:nvSpPr>
          <p:cNvPr id="19" name="Right Brace 18"/>
          <p:cNvSpPr/>
          <p:nvPr/>
        </p:nvSpPr>
        <p:spPr>
          <a:xfrm>
            <a:off x="9275449" y="2760523"/>
            <a:ext cx="363628" cy="183925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0" name="TextBox 19"/>
          <p:cNvSpPr txBox="1"/>
          <p:nvPr/>
        </p:nvSpPr>
        <p:spPr>
          <a:xfrm>
            <a:off x="9694056" y="3418540"/>
            <a:ext cx="848309" cy="523220"/>
          </a:xfrm>
          <a:prstGeom prst="rect">
            <a:avLst/>
          </a:prstGeom>
          <a:noFill/>
        </p:spPr>
        <p:txBody>
          <a:bodyPr wrap="none" rtlCol="0">
            <a:spAutoFit/>
          </a:bodyPr>
          <a:lstStyle/>
          <a:p>
            <a:r>
              <a:rPr lang="en-US" sz="2800" b="1" dirty="0"/>
              <a:t>Rule</a:t>
            </a:r>
          </a:p>
        </p:txBody>
      </p:sp>
    </p:spTree>
    <p:extLst>
      <p:ext uri="{BB962C8B-B14F-4D97-AF65-F5344CB8AC3E}">
        <p14:creationId xmlns:p14="http://schemas.microsoft.com/office/powerpoint/2010/main" val="2284629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F5043F6-4AAB-41F8-A27F-F80078A20D2B}" type="slidenum">
              <a:rPr lang="en-US" smtClean="0"/>
              <a:t>12</a:t>
            </a:fld>
            <a:endParaRPr lang="en-US" dirty="0"/>
          </a:p>
        </p:txBody>
      </p:sp>
      <p:sp>
        <p:nvSpPr>
          <p:cNvPr id="2" name="Title 1"/>
          <p:cNvSpPr>
            <a:spLocks noGrp="1"/>
          </p:cNvSpPr>
          <p:nvPr>
            <p:ph type="title"/>
          </p:nvPr>
        </p:nvSpPr>
        <p:spPr/>
        <p:txBody>
          <a:bodyPr/>
          <a:lstStyle/>
          <a:p>
            <a:r>
              <a:rPr lang="vi-VN" dirty="0" smtClean="0">
                <a:solidFill>
                  <a:srgbClr val="002060"/>
                </a:solidFill>
                <a:latin typeface="Arial" panose="020B0604020202020204" pitchFamily="34" charset="0"/>
                <a:cs typeface="Arial" panose="020B0604020202020204" pitchFamily="34" charset="0"/>
              </a:rPr>
              <a:t>Cấu trúc của một makefile</a:t>
            </a:r>
            <a:endParaRPr lang="vi-VN" dirty="0">
              <a:solidFill>
                <a:srgbClr val="00206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838200" y="1143000"/>
            <a:ext cx="5209903" cy="3418135"/>
          </a:xfrm>
          <a:prstGeom prst="rect">
            <a:avLst/>
          </a:prstGeom>
        </p:spPr>
      </p:pic>
      <p:pic>
        <p:nvPicPr>
          <p:cNvPr id="6" name="Picture 5"/>
          <p:cNvPicPr>
            <a:picLocks noChangeAspect="1"/>
          </p:cNvPicPr>
          <p:nvPr/>
        </p:nvPicPr>
        <p:blipFill>
          <a:blip r:embed="rId3"/>
          <a:stretch>
            <a:fillRect/>
          </a:stretch>
        </p:blipFill>
        <p:spPr>
          <a:xfrm>
            <a:off x="6172032" y="1143000"/>
            <a:ext cx="4877136" cy="3418135"/>
          </a:xfrm>
          <a:prstGeom prst="rect">
            <a:avLst/>
          </a:prstGeom>
        </p:spPr>
      </p:pic>
      <p:sp>
        <p:nvSpPr>
          <p:cNvPr id="7" name="Rectangle 6"/>
          <p:cNvSpPr/>
          <p:nvPr/>
        </p:nvSpPr>
        <p:spPr>
          <a:xfrm>
            <a:off x="1998619" y="4606228"/>
            <a:ext cx="10489474" cy="2154436"/>
          </a:xfrm>
          <a:prstGeom prst="rect">
            <a:avLst/>
          </a:prstGeom>
        </p:spPr>
        <p:txBody>
          <a:bodyPr wrap="square">
            <a:spAutoFit/>
          </a:bodyPr>
          <a:lstStyle/>
          <a:p>
            <a:pPr>
              <a:lnSpc>
                <a:spcPct val="130000"/>
              </a:lnSpc>
              <a:spcBef>
                <a:spcPts val="600"/>
              </a:spcBef>
              <a:spcAft>
                <a:spcPts val="600"/>
              </a:spcAft>
            </a:pPr>
            <a:r>
              <a:rPr lang="vi-VN" sz="2000" dirty="0" smtClean="0">
                <a:latin typeface="Times New Roman" panose="02020603050405020304" pitchFamily="18" charset="0"/>
                <a:ea typeface="Calibri" panose="020F0502020204030204" pitchFamily="34" charset="0"/>
              </a:rPr>
              <a:t>Chạy </a:t>
            </a:r>
            <a:r>
              <a:rPr lang="vi-VN" sz="2000" dirty="0">
                <a:latin typeface="Times New Roman" panose="02020603050405020304" pitchFamily="18" charset="0"/>
                <a:ea typeface="Calibri" panose="020F0502020204030204" pitchFamily="34" charset="0"/>
              </a:rPr>
              <a:t>“ make run2 “: nó sẽ tự chạy “gcc –o out tho.c” cho mình.</a:t>
            </a:r>
            <a:endParaRPr lang="en-US" sz="2000" dirty="0">
              <a:latin typeface="Times New Roman" panose="02020603050405020304" pitchFamily="18" charset="0"/>
              <a:ea typeface="Calibri" panose="020F0502020204030204" pitchFamily="34" charset="0"/>
            </a:endParaRPr>
          </a:p>
          <a:p>
            <a:pPr>
              <a:lnSpc>
                <a:spcPct val="130000"/>
              </a:lnSpc>
              <a:spcBef>
                <a:spcPts val="600"/>
              </a:spcBef>
              <a:spcAft>
                <a:spcPts val="600"/>
              </a:spcAft>
            </a:pPr>
            <a:r>
              <a:rPr lang="vi-VN" sz="2000" dirty="0" smtClean="0">
                <a:latin typeface="Times New Roman" panose="02020603050405020304" pitchFamily="18" charset="0"/>
                <a:ea typeface="Calibri" panose="020F0502020204030204" pitchFamily="34" charset="0"/>
              </a:rPr>
              <a:t>Nếu </a:t>
            </a:r>
            <a:r>
              <a:rPr lang="vi-VN" sz="2000" dirty="0">
                <a:latin typeface="Times New Roman" panose="02020603050405020304" pitchFamily="18" charset="0"/>
                <a:ea typeface="Calibri" panose="020F0502020204030204" pitchFamily="34" charset="0"/>
              </a:rPr>
              <a:t>chạy “make” nó sẽ chạy run1.</a:t>
            </a:r>
            <a:endParaRPr lang="en-US" sz="2000" dirty="0">
              <a:latin typeface="Times New Roman" panose="02020603050405020304" pitchFamily="18" charset="0"/>
              <a:ea typeface="Calibri" panose="020F0502020204030204" pitchFamily="34" charset="0"/>
            </a:endParaRPr>
          </a:p>
          <a:p>
            <a:pPr>
              <a:lnSpc>
                <a:spcPct val="130000"/>
              </a:lnSpc>
              <a:spcBef>
                <a:spcPts val="600"/>
              </a:spcBef>
              <a:spcAft>
                <a:spcPts val="600"/>
              </a:spcAft>
            </a:pPr>
            <a:r>
              <a:rPr lang="vi-VN" sz="2000" dirty="0" smtClean="0">
                <a:latin typeface="Times New Roman" panose="02020603050405020304" pitchFamily="18" charset="0"/>
                <a:ea typeface="Calibri" panose="020F0502020204030204" pitchFamily="34" charset="0"/>
              </a:rPr>
              <a:t>Sử </a:t>
            </a:r>
            <a:r>
              <a:rPr lang="vi-VN" sz="2000" dirty="0">
                <a:latin typeface="Times New Roman" panose="02020603050405020304" pitchFamily="18" charset="0"/>
                <a:ea typeface="Calibri" panose="020F0502020204030204" pitchFamily="34" charset="0"/>
              </a:rPr>
              <a:t>dụng biến .PHONY để tránh tên </a:t>
            </a:r>
            <a:r>
              <a:rPr lang="vi-VN" sz="2000" dirty="0" smtClean="0">
                <a:latin typeface="Times New Roman" panose="02020603050405020304" pitchFamily="18" charset="0"/>
                <a:ea typeface="Calibri" panose="020F0502020204030204" pitchFamily="34" charset="0"/>
              </a:rPr>
              <a:t>run</a:t>
            </a:r>
            <a:r>
              <a:rPr lang="en-US" sz="2000" dirty="0" smtClean="0">
                <a:latin typeface="Times New Roman" panose="02020603050405020304" pitchFamily="18" charset="0"/>
                <a:ea typeface="Calibri" panose="020F0502020204030204" pitchFamily="34" charset="0"/>
              </a:rPr>
              <a:t>1</a:t>
            </a:r>
            <a:r>
              <a:rPr lang="vi-VN" sz="2000" dirty="0" smtClean="0">
                <a:latin typeface="Times New Roman" panose="02020603050405020304" pitchFamily="18" charset="0"/>
                <a:ea typeface="Calibri" panose="020F0502020204030204" pitchFamily="34" charset="0"/>
              </a:rPr>
              <a:t>,</a:t>
            </a:r>
            <a:r>
              <a:rPr lang="en-US" sz="2000" dirty="0" smtClean="0">
                <a:latin typeface="Times New Roman" panose="02020603050405020304" pitchFamily="18" charset="0"/>
                <a:ea typeface="Calibri" panose="020F0502020204030204" pitchFamily="34" charset="0"/>
              </a:rPr>
              <a:t> </a:t>
            </a:r>
            <a:r>
              <a:rPr lang="vi-VN" sz="2000" dirty="0" smtClean="0">
                <a:latin typeface="Times New Roman" panose="02020603050405020304" pitchFamily="18" charset="0"/>
                <a:ea typeface="Calibri" panose="020F0502020204030204" pitchFamily="34" charset="0"/>
              </a:rPr>
              <a:t>không </a:t>
            </a:r>
            <a:r>
              <a:rPr lang="vi-VN" sz="2000" dirty="0">
                <a:latin typeface="Times New Roman" panose="02020603050405020304" pitchFamily="18" charset="0"/>
                <a:ea typeface="Calibri" panose="020F0502020204030204" pitchFamily="34" charset="0"/>
              </a:rPr>
              <a:t>bị trùng tên với tên các file mình tạo</a:t>
            </a:r>
            <a:endParaRPr lang="en-US" sz="2000" dirty="0">
              <a:latin typeface="Times New Roman" panose="02020603050405020304" pitchFamily="18" charset="0"/>
              <a:ea typeface="Calibri" panose="020F0502020204030204" pitchFamily="34" charset="0"/>
            </a:endParaRPr>
          </a:p>
          <a:p>
            <a:pPr>
              <a:lnSpc>
                <a:spcPct val="130000"/>
              </a:lnSpc>
              <a:spcBef>
                <a:spcPts val="600"/>
              </a:spcBef>
              <a:spcAft>
                <a:spcPts val="600"/>
              </a:spcAft>
            </a:pPr>
            <a:r>
              <a:rPr lang="vi-VN" sz="2000" dirty="0" smtClean="0">
                <a:latin typeface="Times New Roman" panose="02020603050405020304" pitchFamily="18" charset="0"/>
                <a:ea typeface="Calibri" panose="020F0502020204030204" pitchFamily="34" charset="0"/>
              </a:rPr>
              <a:t>Nếu </a:t>
            </a:r>
            <a:r>
              <a:rPr lang="vi-VN" sz="2000" dirty="0">
                <a:latin typeface="Times New Roman" panose="02020603050405020304" pitchFamily="18" charset="0"/>
                <a:ea typeface="Calibri" panose="020F0502020204030204" pitchFamily="34" charset="0"/>
              </a:rPr>
              <a:t>có Makefile và abc.mk thì để chạy abc.mk thì make –f </a:t>
            </a:r>
            <a:r>
              <a:rPr lang="vi-VN" sz="2000" dirty="0" smtClean="0">
                <a:latin typeface="Times New Roman" panose="02020603050405020304" pitchFamily="18" charset="0"/>
                <a:ea typeface="Calibri" panose="020F0502020204030204" pitchFamily="34" charset="0"/>
              </a:rPr>
              <a:t>abc.mk</a:t>
            </a:r>
            <a:endParaRPr lang="en-US" sz="20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794434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F5043F6-4AAB-41F8-A27F-F80078A20D2B}" type="slidenum">
              <a:rPr lang="en-US" smtClean="0"/>
              <a:t>13</a:t>
            </a:fld>
            <a:endParaRPr lang="en-US" dirty="0"/>
          </a:p>
        </p:txBody>
      </p:sp>
      <p:sp>
        <p:nvSpPr>
          <p:cNvPr id="2" name="Title 1"/>
          <p:cNvSpPr>
            <a:spLocks noGrp="1"/>
          </p:cNvSpPr>
          <p:nvPr>
            <p:ph type="title"/>
          </p:nvPr>
        </p:nvSpPr>
        <p:spPr/>
        <p:txBody>
          <a:bodyPr/>
          <a:lstStyle/>
          <a:p>
            <a:r>
              <a:rPr lang="en-US" dirty="0" smtClean="0">
                <a:solidFill>
                  <a:srgbClr val="002060"/>
                </a:solidFill>
                <a:latin typeface="Arial" panose="020B0604020202020204" pitchFamily="34" charset="0"/>
                <a:cs typeface="Arial" panose="020B0604020202020204" pitchFamily="34" charset="0"/>
              </a:rPr>
              <a:t>M</a:t>
            </a:r>
            <a:r>
              <a:rPr lang="vi-VN" dirty="0" smtClean="0">
                <a:solidFill>
                  <a:srgbClr val="002060"/>
                </a:solidFill>
                <a:latin typeface="Arial" panose="020B0604020202020204" pitchFamily="34" charset="0"/>
                <a:cs typeface="Arial" panose="020B0604020202020204" pitchFamily="34" charset="0"/>
              </a:rPr>
              <a:t>akefile</a:t>
            </a:r>
            <a:endParaRPr lang="vi-VN" dirty="0">
              <a:solidFill>
                <a:srgbClr val="00206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009699" y="113994"/>
            <a:ext cx="3675717" cy="6607481"/>
          </a:xfrm>
          <a:prstGeom prst="rect">
            <a:avLst/>
          </a:prstGeom>
        </p:spPr>
      </p:pic>
      <p:sp>
        <p:nvSpPr>
          <p:cNvPr id="8" name="TextBox 7"/>
          <p:cNvSpPr txBox="1"/>
          <p:nvPr/>
        </p:nvSpPr>
        <p:spPr>
          <a:xfrm>
            <a:off x="1136468" y="1854925"/>
            <a:ext cx="4454435" cy="2785378"/>
          </a:xfrm>
          <a:prstGeom prst="rect">
            <a:avLst/>
          </a:prstGeom>
          <a:noFill/>
        </p:spPr>
        <p:txBody>
          <a:bodyPr wrap="square" rtlCol="0">
            <a:spAutoFit/>
          </a:bodyPr>
          <a:lstStyle/>
          <a:p>
            <a:pPr marL="285750" indent="-285750">
              <a:buFont typeface="Arial" panose="020B0604020202020204" pitchFamily="34" charset="0"/>
              <a:buChar char="•"/>
            </a:pPr>
            <a:r>
              <a:rPr lang="vi-VN" sz="2500" dirty="0" smtClean="0">
                <a:solidFill>
                  <a:srgbClr val="002060"/>
                </a:solidFill>
                <a:latin typeface="Tahoma" panose="020B0604030504040204" pitchFamily="34" charset="0"/>
                <a:ea typeface="Tahoma" panose="020B0604030504040204" pitchFamily="34" charset="0"/>
                <a:cs typeface="Tahoma" panose="020B0604030504040204" pitchFamily="34" charset="0"/>
              </a:rPr>
              <a:t>Gán đệ quy</a:t>
            </a:r>
          </a:p>
          <a:p>
            <a:pPr marL="285750" indent="-285750">
              <a:buFont typeface="Arial" panose="020B0604020202020204" pitchFamily="34" charset="0"/>
              <a:buChar char="•"/>
            </a:pPr>
            <a:endParaRPr lang="vi-VN" sz="2500"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vi-VN" sz="2500" dirty="0" smtClean="0">
                <a:solidFill>
                  <a:srgbClr val="002060"/>
                </a:solidFill>
                <a:latin typeface="Tahoma" panose="020B0604030504040204" pitchFamily="34" charset="0"/>
                <a:ea typeface="Tahoma" panose="020B0604030504040204" pitchFamily="34" charset="0"/>
                <a:cs typeface="Tahoma" panose="020B0604030504040204" pitchFamily="34" charset="0"/>
              </a:rPr>
              <a:t>Gán bình thường</a:t>
            </a:r>
          </a:p>
          <a:p>
            <a:pPr marL="285750" indent="-285750">
              <a:buFont typeface="Arial" panose="020B0604020202020204" pitchFamily="34" charset="0"/>
              <a:buChar char="•"/>
            </a:pPr>
            <a:endParaRPr lang="vi-VN" sz="2500"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vi-VN" sz="2500" dirty="0" smtClean="0">
                <a:solidFill>
                  <a:srgbClr val="002060"/>
                </a:solidFill>
                <a:latin typeface="Tahoma" panose="020B0604030504040204" pitchFamily="34" charset="0"/>
                <a:ea typeface="Tahoma" panose="020B0604030504040204" pitchFamily="34" charset="0"/>
                <a:cs typeface="Tahoma" panose="020B0604030504040204" pitchFamily="34" charset="0"/>
              </a:rPr>
              <a:t>Gán kiểm tra</a:t>
            </a:r>
          </a:p>
          <a:p>
            <a:pPr marL="285750" indent="-285750">
              <a:buFont typeface="Arial" panose="020B0604020202020204" pitchFamily="34" charset="0"/>
              <a:buChar char="•"/>
            </a:pPr>
            <a:endParaRPr lang="vi-VN" sz="2500"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vi-VN" sz="2500" dirty="0" smtClean="0">
                <a:solidFill>
                  <a:srgbClr val="002060"/>
                </a:solidFill>
                <a:latin typeface="Tahoma" panose="020B0604030504040204" pitchFamily="34" charset="0"/>
                <a:ea typeface="Tahoma" panose="020B0604030504040204" pitchFamily="34" charset="0"/>
                <a:cs typeface="Tahoma" panose="020B0604030504040204" pitchFamily="34" charset="0"/>
              </a:rPr>
              <a:t>include</a:t>
            </a:r>
            <a:endParaRPr lang="vi-VN" sz="2500"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26857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F5043F6-4AAB-41F8-A27F-F80078A20D2B}" type="slidenum">
              <a:rPr lang="en-US" smtClean="0"/>
              <a:t>14</a:t>
            </a:fld>
            <a:endParaRPr lang="en-US" dirty="0"/>
          </a:p>
        </p:txBody>
      </p:sp>
      <p:sp>
        <p:nvSpPr>
          <p:cNvPr id="2" name="Title 1"/>
          <p:cNvSpPr>
            <a:spLocks noGrp="1"/>
          </p:cNvSpPr>
          <p:nvPr>
            <p:ph type="title"/>
          </p:nvPr>
        </p:nvSpPr>
        <p:spPr/>
        <p:txBody>
          <a:bodyPr/>
          <a:lstStyle/>
          <a:p>
            <a:r>
              <a:rPr lang="en-US" dirty="0" smtClean="0">
                <a:solidFill>
                  <a:srgbClr val="002060"/>
                </a:solidFill>
                <a:latin typeface="Arial" panose="020B0604020202020204" pitchFamily="34" charset="0"/>
                <a:cs typeface="Arial" panose="020B0604020202020204" pitchFamily="34" charset="0"/>
              </a:rPr>
              <a:t>M</a:t>
            </a:r>
            <a:r>
              <a:rPr lang="vi-VN" dirty="0" smtClean="0">
                <a:solidFill>
                  <a:srgbClr val="002060"/>
                </a:solidFill>
                <a:latin typeface="Arial" panose="020B0604020202020204" pitchFamily="34" charset="0"/>
                <a:cs typeface="Arial" panose="020B0604020202020204" pitchFamily="34" charset="0"/>
              </a:rPr>
              <a:t>akefile</a:t>
            </a:r>
            <a:endParaRPr lang="vi-VN" dirty="0">
              <a:solidFill>
                <a:srgbClr val="002060"/>
              </a:solidFill>
              <a:latin typeface="Arial" panose="020B0604020202020204" pitchFamily="34" charset="0"/>
              <a:cs typeface="Arial" panose="020B0604020202020204" pitchFamily="34" charset="0"/>
            </a:endParaRPr>
          </a:p>
        </p:txBody>
      </p:sp>
      <p:sp>
        <p:nvSpPr>
          <p:cNvPr id="8" name="TextBox 7"/>
          <p:cNvSpPr txBox="1"/>
          <p:nvPr/>
        </p:nvSpPr>
        <p:spPr>
          <a:xfrm>
            <a:off x="2499001" y="5109855"/>
            <a:ext cx="8356233" cy="1246495"/>
          </a:xfrm>
          <a:prstGeom prst="rect">
            <a:avLst/>
          </a:prstGeom>
          <a:noFill/>
        </p:spPr>
        <p:txBody>
          <a:bodyPr wrap="square" rtlCol="0">
            <a:spAutoFit/>
          </a:bodyPr>
          <a:lstStyle/>
          <a:p>
            <a:r>
              <a:rPr lang="vi-VN" sz="2500" dirty="0">
                <a:solidFill>
                  <a:srgbClr val="002060"/>
                </a:solidFill>
              </a:rPr>
              <a:t>$@ là giá trị trước dấu “:”   ( Test </a:t>
            </a:r>
            <a:r>
              <a:rPr lang="vi-VN" sz="2500" dirty="0" smtClean="0">
                <a:solidFill>
                  <a:srgbClr val="002060"/>
                </a:solidFill>
              </a:rPr>
              <a:t>)</a:t>
            </a:r>
            <a:endParaRPr lang="en-US" sz="2500" dirty="0" smtClean="0">
              <a:solidFill>
                <a:srgbClr val="002060"/>
              </a:solidFill>
            </a:endParaRPr>
          </a:p>
          <a:p>
            <a:r>
              <a:rPr lang="vi-VN" sz="2500" dirty="0">
                <a:solidFill>
                  <a:srgbClr val="002060"/>
                </a:solidFill>
              </a:rPr>
              <a:t>$&lt; là giá trị đầu tiên phía sau dấu “:”  ( hello.h </a:t>
            </a:r>
            <a:r>
              <a:rPr lang="vi-VN" sz="2500" dirty="0" smtClean="0">
                <a:solidFill>
                  <a:srgbClr val="002060"/>
                </a:solidFill>
              </a:rPr>
              <a:t>)</a:t>
            </a:r>
            <a:endParaRPr lang="en-US" sz="2500" dirty="0" smtClean="0">
              <a:solidFill>
                <a:srgbClr val="002060"/>
              </a:solidFill>
            </a:endParaRPr>
          </a:p>
          <a:p>
            <a:r>
              <a:rPr lang="vi-VN" sz="2500" dirty="0">
                <a:solidFill>
                  <a:srgbClr val="002060"/>
                </a:solidFill>
              </a:rPr>
              <a:t>$^ là tất cả giá trị phía sau dấu “ : ”  ( hello.h hello.c )</a:t>
            </a:r>
            <a:endParaRPr lang="en-US" sz="2500" dirty="0">
              <a:solidFill>
                <a:srgbClr val="002060"/>
              </a:solidFill>
            </a:endParaRPr>
          </a:p>
        </p:txBody>
      </p:sp>
      <p:pic>
        <p:nvPicPr>
          <p:cNvPr id="3" name="Picture 2"/>
          <p:cNvPicPr>
            <a:picLocks noChangeAspect="1"/>
          </p:cNvPicPr>
          <p:nvPr/>
        </p:nvPicPr>
        <p:blipFill>
          <a:blip r:embed="rId2"/>
          <a:stretch>
            <a:fillRect/>
          </a:stretch>
        </p:blipFill>
        <p:spPr>
          <a:xfrm>
            <a:off x="2645715" y="1358655"/>
            <a:ext cx="6748656" cy="3292359"/>
          </a:xfrm>
          <a:prstGeom prst="rect">
            <a:avLst/>
          </a:prstGeom>
        </p:spPr>
      </p:pic>
    </p:spTree>
    <p:extLst>
      <p:ext uri="{BB962C8B-B14F-4D97-AF65-F5344CB8AC3E}">
        <p14:creationId xmlns:p14="http://schemas.microsoft.com/office/powerpoint/2010/main" val="197823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F5043F6-4AAB-41F8-A27F-F80078A20D2B}" type="slidenum">
              <a:rPr lang="en-US" smtClean="0"/>
              <a:t>15</a:t>
            </a:fld>
            <a:endParaRPr lang="en-US" dirty="0"/>
          </a:p>
        </p:txBody>
      </p:sp>
      <p:sp>
        <p:nvSpPr>
          <p:cNvPr id="2" name="Title 1"/>
          <p:cNvSpPr>
            <a:spLocks noGrp="1"/>
          </p:cNvSpPr>
          <p:nvPr>
            <p:ph type="title"/>
          </p:nvPr>
        </p:nvSpPr>
        <p:spPr>
          <a:xfrm>
            <a:off x="652739" y="137160"/>
            <a:ext cx="10515600" cy="1005840"/>
          </a:xfrm>
        </p:spPr>
        <p:txBody>
          <a:bodyPr/>
          <a:lstStyle/>
          <a:p>
            <a:r>
              <a:rPr lang="en-US" dirty="0" smtClean="0">
                <a:solidFill>
                  <a:srgbClr val="002060"/>
                </a:solidFill>
                <a:latin typeface="Arial" panose="020B0604020202020204" pitchFamily="34" charset="0"/>
                <a:cs typeface="Arial" panose="020B0604020202020204" pitchFamily="34" charset="0"/>
              </a:rPr>
              <a:t>M</a:t>
            </a:r>
            <a:r>
              <a:rPr lang="vi-VN" dirty="0" smtClean="0">
                <a:solidFill>
                  <a:srgbClr val="002060"/>
                </a:solidFill>
                <a:latin typeface="Arial" panose="020B0604020202020204" pitchFamily="34" charset="0"/>
                <a:cs typeface="Arial" panose="020B0604020202020204" pitchFamily="34" charset="0"/>
              </a:rPr>
              <a:t>akefile</a:t>
            </a:r>
            <a:endParaRPr lang="vi-VN" dirty="0">
              <a:solidFill>
                <a:srgbClr val="00206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5910539" y="1933303"/>
            <a:ext cx="5649111" cy="3781560"/>
          </a:xfrm>
          <a:prstGeom prst="rect">
            <a:avLst/>
          </a:prstGeom>
        </p:spPr>
      </p:pic>
      <p:pic>
        <p:nvPicPr>
          <p:cNvPr id="7" name="Picture 6"/>
          <p:cNvPicPr>
            <a:picLocks noChangeAspect="1"/>
          </p:cNvPicPr>
          <p:nvPr/>
        </p:nvPicPr>
        <p:blipFill>
          <a:blip r:embed="rId3"/>
          <a:stretch>
            <a:fillRect/>
          </a:stretch>
        </p:blipFill>
        <p:spPr>
          <a:xfrm>
            <a:off x="345358" y="1929794"/>
            <a:ext cx="5350048" cy="3785069"/>
          </a:xfrm>
          <a:prstGeom prst="rect">
            <a:avLst/>
          </a:prstGeom>
        </p:spPr>
      </p:pic>
    </p:spTree>
    <p:extLst>
      <p:ext uri="{BB962C8B-B14F-4D97-AF65-F5344CB8AC3E}">
        <p14:creationId xmlns:p14="http://schemas.microsoft.com/office/powerpoint/2010/main" val="1317436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F5043F6-4AAB-41F8-A27F-F80078A20D2B}" type="slidenum">
              <a:rPr lang="en-US" smtClean="0"/>
              <a:t>16</a:t>
            </a:fld>
            <a:endParaRPr lang="en-US" dirty="0"/>
          </a:p>
        </p:txBody>
      </p:sp>
      <p:sp>
        <p:nvSpPr>
          <p:cNvPr id="2" name="Title 1"/>
          <p:cNvSpPr>
            <a:spLocks noGrp="1"/>
          </p:cNvSpPr>
          <p:nvPr>
            <p:ph type="title"/>
          </p:nvPr>
        </p:nvSpPr>
        <p:spPr>
          <a:xfrm>
            <a:off x="652739" y="137160"/>
            <a:ext cx="10515600" cy="1005840"/>
          </a:xfrm>
        </p:spPr>
        <p:txBody>
          <a:bodyPr/>
          <a:lstStyle/>
          <a:p>
            <a:r>
              <a:rPr lang="en-US" dirty="0" smtClean="0">
                <a:solidFill>
                  <a:srgbClr val="002060"/>
                </a:solidFill>
                <a:latin typeface="Arial" panose="020B0604020202020204" pitchFamily="34" charset="0"/>
                <a:cs typeface="Arial" panose="020B0604020202020204" pitchFamily="34" charset="0"/>
              </a:rPr>
              <a:t>M</a:t>
            </a:r>
            <a:r>
              <a:rPr lang="vi-VN" dirty="0" smtClean="0">
                <a:solidFill>
                  <a:srgbClr val="002060"/>
                </a:solidFill>
                <a:latin typeface="Arial" panose="020B0604020202020204" pitchFamily="34" charset="0"/>
                <a:cs typeface="Arial" panose="020B0604020202020204" pitchFamily="34" charset="0"/>
              </a:rPr>
              <a:t>akefile</a:t>
            </a:r>
            <a:endParaRPr lang="vi-VN" dirty="0">
              <a:solidFill>
                <a:srgbClr val="00206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758099" y="1580606"/>
            <a:ext cx="7893867" cy="4919770"/>
          </a:xfrm>
          <a:prstGeom prst="rect">
            <a:avLst/>
          </a:prstGeom>
        </p:spPr>
      </p:pic>
      <p:sp>
        <p:nvSpPr>
          <p:cNvPr id="4" name="Cloud 3"/>
          <p:cNvSpPr/>
          <p:nvPr/>
        </p:nvSpPr>
        <p:spPr>
          <a:xfrm>
            <a:off x="9185366" y="1345473"/>
            <a:ext cx="1982974" cy="254151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t>Vấn đề sửa hello.h thì Toang</a:t>
            </a:r>
            <a:endParaRPr lang="vi-VN" sz="2000" dirty="0"/>
          </a:p>
        </p:txBody>
      </p:sp>
      <p:sp>
        <p:nvSpPr>
          <p:cNvPr id="8" name="Cloud 7"/>
          <p:cNvSpPr/>
          <p:nvPr/>
        </p:nvSpPr>
        <p:spPr>
          <a:xfrm>
            <a:off x="9185366" y="4402835"/>
            <a:ext cx="2270760" cy="2097541"/>
          </a:xfrm>
          <a:prstGeom prst="cloud">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Ưu tiên giữu rule ẩn và rule thấy được</a:t>
            </a:r>
            <a:endParaRPr lang="vi-VN" dirty="0"/>
          </a:p>
        </p:txBody>
      </p:sp>
    </p:spTree>
    <p:extLst>
      <p:ext uri="{BB962C8B-B14F-4D97-AF65-F5344CB8AC3E}">
        <p14:creationId xmlns:p14="http://schemas.microsoft.com/office/powerpoint/2010/main" val="42476261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F5043F6-4AAB-41F8-A27F-F80078A20D2B}" type="slidenum">
              <a:rPr lang="en-US" smtClean="0"/>
              <a:t>17</a:t>
            </a:fld>
            <a:endParaRPr lang="en-US" dirty="0"/>
          </a:p>
        </p:txBody>
      </p:sp>
      <p:sp>
        <p:nvSpPr>
          <p:cNvPr id="2" name="Title 1"/>
          <p:cNvSpPr>
            <a:spLocks noGrp="1"/>
          </p:cNvSpPr>
          <p:nvPr>
            <p:ph type="title"/>
          </p:nvPr>
        </p:nvSpPr>
        <p:spPr>
          <a:xfrm>
            <a:off x="652739" y="137160"/>
            <a:ext cx="10515600" cy="1005840"/>
          </a:xfrm>
        </p:spPr>
        <p:txBody>
          <a:bodyPr/>
          <a:lstStyle/>
          <a:p>
            <a:r>
              <a:rPr lang="en-US" dirty="0" smtClean="0">
                <a:solidFill>
                  <a:srgbClr val="002060"/>
                </a:solidFill>
                <a:latin typeface="Arial" panose="020B0604020202020204" pitchFamily="34" charset="0"/>
                <a:cs typeface="Arial" panose="020B0604020202020204" pitchFamily="34" charset="0"/>
              </a:rPr>
              <a:t>M</a:t>
            </a:r>
            <a:r>
              <a:rPr lang="vi-VN" dirty="0" smtClean="0">
                <a:solidFill>
                  <a:srgbClr val="002060"/>
                </a:solidFill>
                <a:latin typeface="Arial" panose="020B0604020202020204" pitchFamily="34" charset="0"/>
                <a:cs typeface="Arial" panose="020B0604020202020204" pitchFamily="34" charset="0"/>
              </a:rPr>
              <a:t>akefile</a:t>
            </a:r>
            <a:endParaRPr lang="vi-VN" dirty="0">
              <a:solidFill>
                <a:srgbClr val="00206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652739" y="1567542"/>
            <a:ext cx="11320287" cy="4427241"/>
          </a:xfrm>
          <a:prstGeom prst="rect">
            <a:avLst/>
          </a:prstGeom>
        </p:spPr>
      </p:pic>
    </p:spTree>
    <p:extLst>
      <p:ext uri="{BB962C8B-B14F-4D97-AF65-F5344CB8AC3E}">
        <p14:creationId xmlns:p14="http://schemas.microsoft.com/office/powerpoint/2010/main" val="3965720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F5043F6-4AAB-41F8-A27F-F80078A20D2B}" type="slidenum">
              <a:rPr lang="en-US" smtClean="0"/>
              <a:t>18</a:t>
            </a:fld>
            <a:endParaRPr lang="en-US" dirty="0"/>
          </a:p>
        </p:txBody>
      </p:sp>
      <p:sp>
        <p:nvSpPr>
          <p:cNvPr id="2" name="Title 1"/>
          <p:cNvSpPr>
            <a:spLocks noGrp="1"/>
          </p:cNvSpPr>
          <p:nvPr>
            <p:ph type="title"/>
          </p:nvPr>
        </p:nvSpPr>
        <p:spPr>
          <a:xfrm>
            <a:off x="652739" y="137160"/>
            <a:ext cx="10515600" cy="1005840"/>
          </a:xfrm>
        </p:spPr>
        <p:txBody>
          <a:bodyPr/>
          <a:lstStyle/>
          <a:p>
            <a:r>
              <a:rPr lang="en-US" dirty="0" smtClean="0">
                <a:solidFill>
                  <a:srgbClr val="002060"/>
                </a:solidFill>
                <a:latin typeface="Arial" panose="020B0604020202020204" pitchFamily="34" charset="0"/>
                <a:cs typeface="Arial" panose="020B0604020202020204" pitchFamily="34" charset="0"/>
              </a:rPr>
              <a:t>M</a:t>
            </a:r>
            <a:r>
              <a:rPr lang="vi-VN" dirty="0" smtClean="0">
                <a:solidFill>
                  <a:srgbClr val="002060"/>
                </a:solidFill>
                <a:latin typeface="Arial" panose="020B0604020202020204" pitchFamily="34" charset="0"/>
                <a:cs typeface="Arial" panose="020B0604020202020204" pitchFamily="34" charset="0"/>
              </a:rPr>
              <a:t>akefile</a:t>
            </a:r>
            <a:r>
              <a:rPr lang="en-US" dirty="0" smtClean="0">
                <a:solidFill>
                  <a:srgbClr val="002060"/>
                </a:solidFill>
                <a:latin typeface="Arial" panose="020B0604020202020204" pitchFamily="34" charset="0"/>
                <a:cs typeface="Arial" panose="020B0604020202020204" pitchFamily="34" charset="0"/>
              </a:rPr>
              <a:t> </a:t>
            </a:r>
            <a:r>
              <a:rPr lang="vi-VN" dirty="0" smtClean="0">
                <a:solidFill>
                  <a:srgbClr val="002060"/>
                </a:solidFill>
                <a:latin typeface="Arial" panose="020B0604020202020204" pitchFamily="34" charset="0"/>
                <a:cs typeface="Arial" panose="020B0604020202020204" pitchFamily="34" charset="0"/>
              </a:rPr>
              <a:t>các file chung 1 folder</a:t>
            </a:r>
            <a:endParaRPr lang="vi-VN" dirty="0">
              <a:solidFill>
                <a:srgbClr val="00206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891899" y="2194561"/>
            <a:ext cx="10037279" cy="3638707"/>
          </a:xfrm>
          <a:prstGeom prst="rect">
            <a:avLst/>
          </a:prstGeom>
        </p:spPr>
      </p:pic>
    </p:spTree>
    <p:extLst>
      <p:ext uri="{BB962C8B-B14F-4D97-AF65-F5344CB8AC3E}">
        <p14:creationId xmlns:p14="http://schemas.microsoft.com/office/powerpoint/2010/main" val="3820195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F5043F6-4AAB-41F8-A27F-F80078A20D2B}" type="slidenum">
              <a:rPr lang="en-US" smtClean="0"/>
              <a:t>19</a:t>
            </a:fld>
            <a:endParaRPr lang="en-US" dirty="0"/>
          </a:p>
        </p:txBody>
      </p:sp>
      <p:sp>
        <p:nvSpPr>
          <p:cNvPr id="2" name="Title 1"/>
          <p:cNvSpPr>
            <a:spLocks noGrp="1"/>
          </p:cNvSpPr>
          <p:nvPr>
            <p:ph type="title"/>
          </p:nvPr>
        </p:nvSpPr>
        <p:spPr>
          <a:xfrm>
            <a:off x="652739" y="137160"/>
            <a:ext cx="10515600" cy="1005840"/>
          </a:xfrm>
        </p:spPr>
        <p:txBody>
          <a:bodyPr/>
          <a:lstStyle/>
          <a:p>
            <a:r>
              <a:rPr lang="en-US" dirty="0" smtClean="0">
                <a:solidFill>
                  <a:srgbClr val="002060"/>
                </a:solidFill>
                <a:latin typeface="Arial" panose="020B0604020202020204" pitchFamily="34" charset="0"/>
                <a:cs typeface="Arial" panose="020B0604020202020204" pitchFamily="34" charset="0"/>
              </a:rPr>
              <a:t>M</a:t>
            </a:r>
            <a:r>
              <a:rPr lang="vi-VN" dirty="0" smtClean="0">
                <a:solidFill>
                  <a:srgbClr val="002060"/>
                </a:solidFill>
                <a:latin typeface="Arial" panose="020B0604020202020204" pitchFamily="34" charset="0"/>
                <a:cs typeface="Arial" panose="020B0604020202020204" pitchFamily="34" charset="0"/>
              </a:rPr>
              <a:t>akefile</a:t>
            </a:r>
            <a:r>
              <a:rPr lang="en-US" dirty="0" smtClean="0">
                <a:solidFill>
                  <a:srgbClr val="002060"/>
                </a:solidFill>
                <a:latin typeface="Arial" panose="020B0604020202020204" pitchFamily="34" charset="0"/>
                <a:cs typeface="Arial" panose="020B0604020202020204" pitchFamily="34" charset="0"/>
              </a:rPr>
              <a:t> </a:t>
            </a:r>
            <a:r>
              <a:rPr lang="vi-VN" dirty="0" smtClean="0">
                <a:solidFill>
                  <a:srgbClr val="002060"/>
                </a:solidFill>
                <a:latin typeface="Arial" panose="020B0604020202020204" pitchFamily="34" charset="0"/>
                <a:cs typeface="Arial" panose="020B0604020202020204" pitchFamily="34" charset="0"/>
              </a:rPr>
              <a:t>mà file .h nằm trong folder include</a:t>
            </a:r>
            <a:endParaRPr lang="vi-VN" dirty="0">
              <a:solidFill>
                <a:srgbClr val="002060"/>
              </a:solidFill>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1691911" y="3853544"/>
            <a:ext cx="8418740" cy="2356076"/>
          </a:xfrm>
          <a:prstGeom prst="rect">
            <a:avLst/>
          </a:prstGeom>
        </p:spPr>
      </p:pic>
      <p:sp>
        <p:nvSpPr>
          <p:cNvPr id="3" name="Rectangle 2"/>
          <p:cNvSpPr/>
          <p:nvPr/>
        </p:nvSpPr>
        <p:spPr>
          <a:xfrm>
            <a:off x="2953187" y="1143000"/>
            <a:ext cx="5732660" cy="488595"/>
          </a:xfrm>
          <a:prstGeom prst="rect">
            <a:avLst/>
          </a:prstGeom>
        </p:spPr>
        <p:txBody>
          <a:bodyPr wrap="none">
            <a:spAutoFit/>
          </a:bodyPr>
          <a:lstStyle/>
          <a:p>
            <a:pPr>
              <a:lnSpc>
                <a:spcPct val="130000"/>
              </a:lnSpc>
              <a:spcBef>
                <a:spcPts val="600"/>
              </a:spcBef>
              <a:spcAft>
                <a:spcPts val="600"/>
              </a:spcAft>
            </a:pPr>
            <a:r>
              <a:rPr lang="vi-VN" sz="2200" dirty="0">
                <a:latin typeface="Times New Roman" panose="02020603050405020304" pitchFamily="18" charset="0"/>
                <a:ea typeface="Calibri" panose="020F0502020204030204" pitchFamily="34" charset="0"/>
              </a:rPr>
              <a:t>gcc –o file_name_output main.c tho.c –I include/</a:t>
            </a:r>
            <a:endParaRPr lang="en-US" sz="2200" dirty="0">
              <a:latin typeface="Times New Roman" panose="02020603050405020304" pitchFamily="18" charset="0"/>
              <a:ea typeface="Calibri" panose="020F0502020204030204" pitchFamily="34" charset="0"/>
            </a:endParaRPr>
          </a:p>
        </p:txBody>
      </p:sp>
      <p:sp>
        <p:nvSpPr>
          <p:cNvPr id="6" name="Rounded Rectangle 5"/>
          <p:cNvSpPr/>
          <p:nvPr/>
        </p:nvSpPr>
        <p:spPr>
          <a:xfrm>
            <a:off x="4147471" y="2154110"/>
            <a:ext cx="3344092" cy="1018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smtClean="0">
                <a:solidFill>
                  <a:srgbClr val="002060"/>
                </a:solidFill>
              </a:rPr>
              <a:t>BÀI TẬP </a:t>
            </a:r>
            <a:endParaRPr lang="en-US" sz="3500" b="1" dirty="0">
              <a:solidFill>
                <a:srgbClr val="002060"/>
              </a:solidFill>
            </a:endParaRPr>
          </a:p>
        </p:txBody>
      </p:sp>
    </p:spTree>
    <p:extLst>
      <p:ext uri="{BB962C8B-B14F-4D97-AF65-F5344CB8AC3E}">
        <p14:creationId xmlns:p14="http://schemas.microsoft.com/office/powerpoint/2010/main" val="3617530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3071" r="23071"/>
          <a:stretch>
            <a:fillRect/>
          </a:stretch>
        </p:blipFill>
        <p:spPr/>
      </p:pic>
      <p:sp>
        <p:nvSpPr>
          <p:cNvPr id="7" name="Isosceles Triangle 12"/>
          <p:cNvSpPr/>
          <p:nvPr userDrawn="1"/>
        </p:nvSpPr>
        <p:spPr>
          <a:xfrm rot="12619814" flipV="1">
            <a:off x="2356197" y="4231578"/>
            <a:ext cx="3311451" cy="373218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2499565"/>
              <a:gd name="connsiteY0" fmla="*/ 1376940 h 2913062"/>
              <a:gd name="connsiteX1" fmla="*/ 805436 w 2499565"/>
              <a:gd name="connsiteY1" fmla="*/ 0 h 2913062"/>
              <a:gd name="connsiteX2" fmla="*/ 2499565 w 2499565"/>
              <a:gd name="connsiteY2" fmla="*/ 2913062 h 2913062"/>
              <a:gd name="connsiteX3" fmla="*/ 0 w 2499565"/>
              <a:gd name="connsiteY3" fmla="*/ 1376940 h 2913062"/>
              <a:gd name="connsiteX0" fmla="*/ 0 w 2509434"/>
              <a:gd name="connsiteY0" fmla="*/ 1376940 h 2847255"/>
              <a:gd name="connsiteX1" fmla="*/ 805436 w 2509434"/>
              <a:gd name="connsiteY1" fmla="*/ 0 h 2847255"/>
              <a:gd name="connsiteX2" fmla="*/ 2509434 w 2509434"/>
              <a:gd name="connsiteY2" fmla="*/ 2847255 h 2847255"/>
              <a:gd name="connsiteX3" fmla="*/ 0 w 2509434"/>
              <a:gd name="connsiteY3" fmla="*/ 1376940 h 2847255"/>
            </a:gdLst>
            <a:ahLst/>
            <a:cxnLst>
              <a:cxn ang="0">
                <a:pos x="connsiteX0" y="connsiteY0"/>
              </a:cxn>
              <a:cxn ang="0">
                <a:pos x="connsiteX1" y="connsiteY1"/>
              </a:cxn>
              <a:cxn ang="0">
                <a:pos x="connsiteX2" y="connsiteY2"/>
              </a:cxn>
              <a:cxn ang="0">
                <a:pos x="connsiteX3" y="connsiteY3"/>
              </a:cxn>
            </a:cxnLst>
            <a:rect l="l" t="t" r="r" b="b"/>
            <a:pathLst>
              <a:path w="2509434" h="2847255">
                <a:moveTo>
                  <a:pt x="0" y="1376940"/>
                </a:moveTo>
                <a:lnTo>
                  <a:pt x="805436" y="0"/>
                </a:lnTo>
                <a:lnTo>
                  <a:pt x="2509434" y="2847255"/>
                </a:lnTo>
                <a:lnTo>
                  <a:pt x="0" y="1376940"/>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12"/>
          <p:cNvSpPr/>
          <p:nvPr userDrawn="1"/>
        </p:nvSpPr>
        <p:spPr>
          <a:xfrm rot="12559242" flipH="1">
            <a:off x="4744083" y="5698152"/>
            <a:ext cx="4192182" cy="1802100"/>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88250"/>
              <a:gd name="connsiteY0" fmla="*/ 1952875 h 2018976"/>
              <a:gd name="connsiteX1" fmla="*/ 1142393 w 3388250"/>
              <a:gd name="connsiteY1" fmla="*/ 0 h 2018976"/>
              <a:gd name="connsiteX2" fmla="*/ 3388250 w 3388250"/>
              <a:gd name="connsiteY2" fmla="*/ 2018976 h 2018976"/>
              <a:gd name="connsiteX3" fmla="*/ 0 w 3388250"/>
              <a:gd name="connsiteY3" fmla="*/ 1952875 h 2018976"/>
              <a:gd name="connsiteX0" fmla="*/ 0 w 3297704"/>
              <a:gd name="connsiteY0" fmla="*/ 1952875 h 1952875"/>
              <a:gd name="connsiteX1" fmla="*/ 1142393 w 3297704"/>
              <a:gd name="connsiteY1" fmla="*/ 0 h 1952875"/>
              <a:gd name="connsiteX2" fmla="*/ 3297704 w 3297704"/>
              <a:gd name="connsiteY2" fmla="*/ 1880104 h 1952875"/>
              <a:gd name="connsiteX3" fmla="*/ 0 w 3297704"/>
              <a:gd name="connsiteY3" fmla="*/ 1952875 h 1952875"/>
              <a:gd name="connsiteX0" fmla="*/ 0 w 3271947"/>
              <a:gd name="connsiteY0" fmla="*/ 1952875 h 1952875"/>
              <a:gd name="connsiteX1" fmla="*/ 1142393 w 3271947"/>
              <a:gd name="connsiteY1" fmla="*/ 0 h 1952875"/>
              <a:gd name="connsiteX2" fmla="*/ 3271947 w 3271947"/>
              <a:gd name="connsiteY2" fmla="*/ 1850718 h 1952875"/>
              <a:gd name="connsiteX3" fmla="*/ 0 w 3271947"/>
              <a:gd name="connsiteY3" fmla="*/ 1952875 h 1952875"/>
              <a:gd name="connsiteX0" fmla="*/ 0 w 3280798"/>
              <a:gd name="connsiteY0" fmla="*/ 1952875 h 1952875"/>
              <a:gd name="connsiteX1" fmla="*/ 1142393 w 3280798"/>
              <a:gd name="connsiteY1" fmla="*/ 0 h 1952875"/>
              <a:gd name="connsiteX2" fmla="*/ 3280798 w 3280798"/>
              <a:gd name="connsiteY2" fmla="*/ 1884528 h 1952875"/>
              <a:gd name="connsiteX3" fmla="*/ 0 w 3280798"/>
              <a:gd name="connsiteY3" fmla="*/ 1952875 h 1952875"/>
              <a:gd name="connsiteX0" fmla="*/ 0 w 3280798"/>
              <a:gd name="connsiteY0" fmla="*/ 1301727 h 1301727"/>
              <a:gd name="connsiteX1" fmla="*/ 762504 w 3280798"/>
              <a:gd name="connsiteY1" fmla="*/ 0 h 1301727"/>
              <a:gd name="connsiteX2" fmla="*/ 3280798 w 3280798"/>
              <a:gd name="connsiteY2" fmla="*/ 1233380 h 1301727"/>
              <a:gd name="connsiteX3" fmla="*/ 0 w 3280798"/>
              <a:gd name="connsiteY3" fmla="*/ 1301727 h 1301727"/>
              <a:gd name="connsiteX0" fmla="*/ 0 w 2306140"/>
              <a:gd name="connsiteY0" fmla="*/ 1301727 h 1301727"/>
              <a:gd name="connsiteX1" fmla="*/ 762504 w 2306140"/>
              <a:gd name="connsiteY1" fmla="*/ 0 h 1301727"/>
              <a:gd name="connsiteX2" fmla="*/ 2306140 w 2306140"/>
              <a:gd name="connsiteY2" fmla="*/ 1252858 h 1301727"/>
              <a:gd name="connsiteX3" fmla="*/ 0 w 2306140"/>
              <a:gd name="connsiteY3" fmla="*/ 1301727 h 1301727"/>
              <a:gd name="connsiteX0" fmla="*/ 0 w 2306140"/>
              <a:gd name="connsiteY0" fmla="*/ 1301727 h 1301727"/>
              <a:gd name="connsiteX1" fmla="*/ 762504 w 2306140"/>
              <a:gd name="connsiteY1" fmla="*/ 0 h 1301727"/>
              <a:gd name="connsiteX2" fmla="*/ 1666228 w 2306140"/>
              <a:gd name="connsiteY2" fmla="*/ 731193 h 1301727"/>
              <a:gd name="connsiteX3" fmla="*/ 2306140 w 2306140"/>
              <a:gd name="connsiteY3" fmla="*/ 1252858 h 1301727"/>
              <a:gd name="connsiteX4" fmla="*/ 0 w 2306140"/>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306140 w 2446516"/>
              <a:gd name="connsiteY3" fmla="*/ 1252858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89315 w 2446516"/>
              <a:gd name="connsiteY3" fmla="*/ 1257581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77787 w 2446516"/>
              <a:gd name="connsiteY3" fmla="*/ 1260816 h 1301727"/>
              <a:gd name="connsiteX4" fmla="*/ 0 w 2446516"/>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7787 w 2439135"/>
              <a:gd name="connsiteY3" fmla="*/ 1260816 h 1301727"/>
              <a:gd name="connsiteX4" fmla="*/ 0 w 2439135"/>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0406 w 2439135"/>
              <a:gd name="connsiteY3" fmla="*/ 1256671 h 1301727"/>
              <a:gd name="connsiteX4" fmla="*/ 0 w 2439135"/>
              <a:gd name="connsiteY4" fmla="*/ 1301727 h 130172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0 w 2420225"/>
              <a:gd name="connsiteY3" fmla="*/ 1302637 h 1302637"/>
              <a:gd name="connsiteX0" fmla="*/ 0 w 3030295"/>
              <a:gd name="connsiteY0" fmla="*/ 1302637 h 1302637"/>
              <a:gd name="connsiteX1" fmla="*/ 743594 w 3030295"/>
              <a:gd name="connsiteY1" fmla="*/ 0 h 1302637"/>
              <a:gd name="connsiteX2" fmla="*/ 3030295 w 3030295"/>
              <a:gd name="connsiteY2" fmla="*/ 1281166 h 1302637"/>
              <a:gd name="connsiteX3" fmla="*/ 0 w 3030295"/>
              <a:gd name="connsiteY3" fmla="*/ 1302637 h 1302637"/>
            </a:gdLst>
            <a:ahLst/>
            <a:cxnLst>
              <a:cxn ang="0">
                <a:pos x="connsiteX0" y="connsiteY0"/>
              </a:cxn>
              <a:cxn ang="0">
                <a:pos x="connsiteX1" y="connsiteY1"/>
              </a:cxn>
              <a:cxn ang="0">
                <a:pos x="connsiteX2" y="connsiteY2"/>
              </a:cxn>
              <a:cxn ang="0">
                <a:pos x="connsiteX3" y="connsiteY3"/>
              </a:cxn>
            </a:cxnLst>
            <a:rect l="l" t="t" r="r" b="b"/>
            <a:pathLst>
              <a:path w="3030295" h="1302637">
                <a:moveTo>
                  <a:pt x="0" y="1302637"/>
                </a:moveTo>
                <a:lnTo>
                  <a:pt x="743594" y="0"/>
                </a:lnTo>
                <a:lnTo>
                  <a:pt x="3030295" y="1281166"/>
                </a:lnTo>
                <a:lnTo>
                  <a:pt x="0" y="1302637"/>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Isosceles Triangle 10"/>
          <p:cNvSpPr/>
          <p:nvPr/>
        </p:nvSpPr>
        <p:spPr>
          <a:xfrm rot="16200000">
            <a:off x="8195121" y="2861119"/>
            <a:ext cx="4411361" cy="3582397"/>
          </a:xfrm>
          <a:prstGeom prst="triangle">
            <a:avLst/>
          </a:prstGeom>
          <a:gradFill flip="none" rotWithShape="1">
            <a:gsLst>
              <a:gs pos="0">
                <a:srgbClr val="0E69AF"/>
              </a:gs>
              <a:gs pos="51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43356" y="2224195"/>
            <a:ext cx="6400800" cy="2785378"/>
          </a:xfrm>
          <a:prstGeom prst="rect">
            <a:avLst/>
          </a:prstGeom>
          <a:noFill/>
        </p:spPr>
        <p:txBody>
          <a:bodyPr wrap="square" rtlCol="0">
            <a:spAutoFit/>
          </a:bodyPr>
          <a:lstStyle/>
          <a:p>
            <a:pPr marL="285750" indent="-285750">
              <a:buFont typeface="Arial" panose="020B0604020202020204" pitchFamily="34" charset="0"/>
              <a:buChar char="•"/>
            </a:pPr>
            <a:r>
              <a:rPr lang="vi-VN" sz="3500" b="1" dirty="0">
                <a:solidFill>
                  <a:schemeClr val="bg1"/>
                </a:solidFill>
                <a:latin typeface="Tahoma" panose="020B0604030504040204" pitchFamily="34" charset="0"/>
                <a:ea typeface="Tahoma" panose="020B0604030504040204" pitchFamily="34" charset="0"/>
                <a:cs typeface="Tahoma" panose="020B0604030504040204" pitchFamily="34" charset="0"/>
              </a:rPr>
              <a:t>4 stage compiling of </a:t>
            </a:r>
            <a:r>
              <a:rPr lang="vi-VN" sz="35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C</a:t>
            </a:r>
            <a:endParaRPr lang="en-US" sz="35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sz="35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35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Make file</a:t>
            </a:r>
            <a:endParaRPr lang="vi-VN" sz="35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vi-VN" sz="35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vi-VN" sz="35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StaticLib and ShareLib </a:t>
            </a:r>
            <a:endParaRPr lang="vi-VN" sz="35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72413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F5043F6-4AAB-41F8-A27F-F80078A20D2B}" type="slidenum">
              <a:rPr lang="en-US" smtClean="0"/>
              <a:t>20</a:t>
            </a:fld>
            <a:endParaRPr lang="en-US" dirty="0"/>
          </a:p>
        </p:txBody>
      </p:sp>
      <p:sp>
        <p:nvSpPr>
          <p:cNvPr id="2" name="Title 1"/>
          <p:cNvSpPr>
            <a:spLocks noGrp="1"/>
          </p:cNvSpPr>
          <p:nvPr>
            <p:ph type="title"/>
          </p:nvPr>
        </p:nvSpPr>
        <p:spPr>
          <a:xfrm>
            <a:off x="652739" y="137160"/>
            <a:ext cx="10515600" cy="1005840"/>
          </a:xfrm>
        </p:spPr>
        <p:txBody>
          <a:bodyPr/>
          <a:lstStyle/>
          <a:p>
            <a:r>
              <a:rPr lang="vi-VN" dirty="0" smtClean="0">
                <a:solidFill>
                  <a:srgbClr val="002060"/>
                </a:solidFill>
                <a:latin typeface="Arial" panose="020B0604020202020204" pitchFamily="34" charset="0"/>
                <a:cs typeface="Arial" panose="020B0604020202020204" pitchFamily="34" charset="0"/>
              </a:rPr>
              <a:t>Cấu trúc folder</a:t>
            </a:r>
            <a:endParaRPr lang="vi-VN" dirty="0">
              <a:solidFill>
                <a:srgbClr val="00206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805582" y="1463041"/>
            <a:ext cx="8926075" cy="4729488"/>
          </a:xfrm>
          <a:prstGeom prst="rect">
            <a:avLst/>
          </a:prstGeom>
        </p:spPr>
      </p:pic>
    </p:spTree>
    <p:extLst>
      <p:ext uri="{BB962C8B-B14F-4D97-AF65-F5344CB8AC3E}">
        <p14:creationId xmlns:p14="http://schemas.microsoft.com/office/powerpoint/2010/main" val="1750837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21</a:t>
            </a:fld>
            <a:endParaRPr lang="en-US" dirty="0"/>
          </a:p>
        </p:txBody>
      </p:sp>
      <p:sp>
        <p:nvSpPr>
          <p:cNvPr id="5" name="Title 4"/>
          <p:cNvSpPr>
            <a:spLocks noGrp="1"/>
          </p:cNvSpPr>
          <p:nvPr>
            <p:ph type="title"/>
          </p:nvPr>
        </p:nvSpPr>
        <p:spPr>
          <a:xfrm>
            <a:off x="3357155" y="2321378"/>
            <a:ext cx="8392885" cy="1463040"/>
          </a:xfrm>
        </p:spPr>
        <p:txBody>
          <a:bodyPr>
            <a:normAutofit/>
          </a:bodyPr>
          <a:lstStyle/>
          <a:p>
            <a:pPr lvl="1"/>
            <a:r>
              <a:rPr lang="vi-VN" sz="4000" b="1" dirty="0">
                <a:solidFill>
                  <a:schemeClr val="bg1"/>
                </a:solidFill>
                <a:latin typeface="Tahoma" panose="020B0604030504040204" pitchFamily="34" charset="0"/>
                <a:ea typeface="Tahoma" panose="020B0604030504040204" pitchFamily="34" charset="0"/>
                <a:cs typeface="Tahoma" panose="020B0604030504040204" pitchFamily="34" charset="0"/>
              </a:rPr>
              <a:t>Static Lib và Share Lib</a:t>
            </a:r>
            <a:endParaRPr lang="en-US" sz="4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6707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F5043F6-4AAB-41F8-A27F-F80078A20D2B}" type="slidenum">
              <a:rPr lang="en-US" smtClean="0"/>
              <a:t>22</a:t>
            </a:fld>
            <a:endParaRPr lang="en-US" dirty="0"/>
          </a:p>
        </p:txBody>
      </p:sp>
      <p:sp>
        <p:nvSpPr>
          <p:cNvPr id="2" name="Title 1"/>
          <p:cNvSpPr>
            <a:spLocks noGrp="1"/>
          </p:cNvSpPr>
          <p:nvPr>
            <p:ph type="title"/>
          </p:nvPr>
        </p:nvSpPr>
        <p:spPr>
          <a:xfrm>
            <a:off x="652739" y="137160"/>
            <a:ext cx="10515600" cy="1005840"/>
          </a:xfrm>
        </p:spPr>
        <p:txBody>
          <a:bodyPr/>
          <a:lstStyle/>
          <a:p>
            <a:r>
              <a:rPr lang="vi-VN" dirty="0">
                <a:solidFill>
                  <a:srgbClr val="002060"/>
                </a:solidFill>
                <a:latin typeface="Tahoma" panose="020B0604030504040204" pitchFamily="34" charset="0"/>
                <a:ea typeface="Tahoma" panose="020B0604030504040204" pitchFamily="34" charset="0"/>
                <a:cs typeface="Tahoma" panose="020B0604030504040204" pitchFamily="34" charset="0"/>
              </a:rPr>
              <a:t>Static Lib và Share Lib</a:t>
            </a:r>
            <a:endParaRPr lang="vi-VN" dirty="0">
              <a:solidFill>
                <a:srgbClr val="002060"/>
              </a:solidFill>
              <a:latin typeface="Arial" panose="020B0604020202020204" pitchFamily="34" charset="0"/>
              <a:cs typeface="Arial" panose="020B0604020202020204" pitchFamily="34" charset="0"/>
            </a:endParaRPr>
          </a:p>
        </p:txBody>
      </p:sp>
      <p:sp>
        <p:nvSpPr>
          <p:cNvPr id="4" name="Rectangle 3"/>
          <p:cNvSpPr/>
          <p:nvPr/>
        </p:nvSpPr>
        <p:spPr>
          <a:xfrm>
            <a:off x="652739" y="2618044"/>
            <a:ext cx="6096000" cy="1569660"/>
          </a:xfrm>
          <a:prstGeom prst="rect">
            <a:avLst/>
          </a:prstGeom>
        </p:spPr>
        <p:txBody>
          <a:bodyPr>
            <a:spAutoFit/>
          </a:bodyPr>
          <a:lstStyle/>
          <a:p>
            <a:pPr marL="571500" indent="-571500">
              <a:buFont typeface="Arial" panose="020B0604020202020204" pitchFamily="34" charset="0"/>
              <a:buChar char="•"/>
            </a:pPr>
            <a:r>
              <a:rPr lang="vi-VN" sz="3200" dirty="0" smtClean="0">
                <a:latin typeface="Times New Roman" panose="02020603050405020304" pitchFamily="18" charset="0"/>
                <a:cs typeface="Times New Roman" panose="02020603050405020304" pitchFamily="18" charset="0"/>
              </a:rPr>
              <a:t>Được chia ra làm 2 loại:</a:t>
            </a:r>
          </a:p>
          <a:p>
            <a:pPr marL="1028700" lvl="1" indent="-571500">
              <a:buFont typeface="Arial" panose="020B0604020202020204" pitchFamily="34" charset="0"/>
              <a:buChar char="•"/>
            </a:pPr>
            <a:r>
              <a:rPr lang="vi-VN" sz="3200" dirty="0" smtClean="0">
                <a:latin typeface="Times New Roman" panose="02020603050405020304" pitchFamily="18" charset="0"/>
                <a:cs typeface="Times New Roman" panose="02020603050405020304" pitchFamily="18" charset="0"/>
              </a:rPr>
              <a:t>Static lib</a:t>
            </a:r>
          </a:p>
          <a:p>
            <a:pPr marL="1028700" lvl="1" indent="-571500">
              <a:buFont typeface="Arial" panose="020B0604020202020204" pitchFamily="34" charset="0"/>
              <a:buChar char="•"/>
            </a:pPr>
            <a:r>
              <a:rPr lang="vi-VN" sz="3200" dirty="0" smtClean="0">
                <a:latin typeface="Times New Roman" panose="02020603050405020304" pitchFamily="18" charset="0"/>
                <a:cs typeface="Times New Roman" panose="02020603050405020304" pitchFamily="18" charset="0"/>
              </a:rPr>
              <a:t>Shared lib</a:t>
            </a:r>
            <a:endParaRPr lang="vi-VN" sz="3200" dirty="0">
              <a:latin typeface="Times New Roman" panose="02020603050405020304" pitchFamily="18" charset="0"/>
              <a:cs typeface="Times New Roman" panose="02020603050405020304" pitchFamily="18" charset="0"/>
            </a:endParaRPr>
          </a:p>
        </p:txBody>
      </p:sp>
      <p:pic>
        <p:nvPicPr>
          <p:cNvPr id="6" name="Picture 5" descr="Shape&#10;&#10;Description automatically generated with medium confidence">
            <a:extLst>
              <a:ext uri="{FF2B5EF4-FFF2-40B4-BE49-F238E27FC236}">
                <a16:creationId xmlns:a16="http://schemas.microsoft.com/office/drawing/2014/main" id="{640A329C-0B33-4FC9-834D-E232EAA5C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599" y="1332412"/>
            <a:ext cx="5753740" cy="4663058"/>
          </a:xfrm>
          <a:prstGeom prst="rect">
            <a:avLst/>
          </a:prstGeom>
        </p:spPr>
      </p:pic>
    </p:spTree>
    <p:extLst>
      <p:ext uri="{BB962C8B-B14F-4D97-AF65-F5344CB8AC3E}">
        <p14:creationId xmlns:p14="http://schemas.microsoft.com/office/powerpoint/2010/main" val="33967866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F5043F6-4AAB-41F8-A27F-F80078A20D2B}" type="slidenum">
              <a:rPr lang="en-US" smtClean="0"/>
              <a:t>23</a:t>
            </a:fld>
            <a:endParaRPr lang="en-US" dirty="0"/>
          </a:p>
        </p:txBody>
      </p:sp>
      <p:sp>
        <p:nvSpPr>
          <p:cNvPr id="2" name="Title 1"/>
          <p:cNvSpPr>
            <a:spLocks noGrp="1"/>
          </p:cNvSpPr>
          <p:nvPr>
            <p:ph type="title"/>
          </p:nvPr>
        </p:nvSpPr>
        <p:spPr>
          <a:xfrm>
            <a:off x="550413" y="0"/>
            <a:ext cx="10515600" cy="1005840"/>
          </a:xfrm>
        </p:spPr>
        <p:txBody>
          <a:bodyPr/>
          <a:lstStyle/>
          <a:p>
            <a:r>
              <a:rPr lang="vi-VN" dirty="0">
                <a:solidFill>
                  <a:srgbClr val="002060"/>
                </a:solidFill>
                <a:latin typeface="Tahoma" panose="020B0604030504040204" pitchFamily="34" charset="0"/>
                <a:ea typeface="Tahoma" panose="020B0604030504040204" pitchFamily="34" charset="0"/>
                <a:cs typeface="Tahoma" panose="020B0604030504040204" pitchFamily="34" charset="0"/>
              </a:rPr>
              <a:t>Static Lib và Share Lib</a:t>
            </a:r>
            <a:endParaRPr lang="vi-VN" dirty="0">
              <a:solidFill>
                <a:srgbClr val="002060"/>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984977124"/>
              </p:ext>
            </p:extLst>
          </p:nvPr>
        </p:nvGraphicFramePr>
        <p:xfrm>
          <a:off x="550413" y="904565"/>
          <a:ext cx="10617926" cy="5789305"/>
        </p:xfrm>
        <a:graphic>
          <a:graphicData uri="http://schemas.openxmlformats.org/drawingml/2006/table">
            <a:tbl>
              <a:tblPr firstRow="1" bandRow="1">
                <a:tableStyleId>{5C22544A-7EE6-4342-B048-85BDC9FD1C3A}</a:tableStyleId>
              </a:tblPr>
              <a:tblGrid>
                <a:gridCol w="2203905">
                  <a:extLst>
                    <a:ext uri="{9D8B030D-6E8A-4147-A177-3AD203B41FA5}">
                      <a16:colId xmlns:a16="http://schemas.microsoft.com/office/drawing/2014/main" val="1767204561"/>
                    </a:ext>
                  </a:extLst>
                </a:gridCol>
                <a:gridCol w="4155791">
                  <a:extLst>
                    <a:ext uri="{9D8B030D-6E8A-4147-A177-3AD203B41FA5}">
                      <a16:colId xmlns:a16="http://schemas.microsoft.com/office/drawing/2014/main" val="3037004347"/>
                    </a:ext>
                  </a:extLst>
                </a:gridCol>
                <a:gridCol w="4258230">
                  <a:extLst>
                    <a:ext uri="{9D8B030D-6E8A-4147-A177-3AD203B41FA5}">
                      <a16:colId xmlns:a16="http://schemas.microsoft.com/office/drawing/2014/main" val="1051929284"/>
                    </a:ext>
                  </a:extLst>
                </a:gridCol>
              </a:tblGrid>
              <a:tr h="454300">
                <a:tc>
                  <a:txBody>
                    <a:bodyPr/>
                    <a:lstStyle/>
                    <a:p>
                      <a:pPr algn="ctr">
                        <a:lnSpc>
                          <a:spcPct val="150000"/>
                        </a:lnSpc>
                      </a:pPr>
                      <a:r>
                        <a:rPr lang="en-US" sz="1800" b="1">
                          <a:latin typeface="Times New Roman" panose="02020603050405020304" pitchFamily="18" charset="0"/>
                          <a:cs typeface="Times New Roman" panose="02020603050405020304" pitchFamily="18" charset="0"/>
                        </a:rPr>
                        <a:t>Properties</a:t>
                      </a:r>
                    </a:p>
                  </a:txBody>
                  <a:tcPr/>
                </a:tc>
                <a:tc>
                  <a:txBody>
                    <a:bodyPr/>
                    <a:lstStyle/>
                    <a:p>
                      <a:pPr algn="ctr">
                        <a:lnSpc>
                          <a:spcPct val="150000"/>
                        </a:lnSpc>
                      </a:pPr>
                      <a:r>
                        <a:rPr lang="en-US" sz="1800" b="1">
                          <a:latin typeface="Times New Roman" panose="02020603050405020304" pitchFamily="18" charset="0"/>
                          <a:cs typeface="Times New Roman" panose="02020603050405020304" pitchFamily="18" charset="0"/>
                        </a:rPr>
                        <a:t>Static Library</a:t>
                      </a:r>
                    </a:p>
                  </a:txBody>
                  <a:tcPr/>
                </a:tc>
                <a:tc>
                  <a:txBody>
                    <a:bodyPr/>
                    <a:lstStyle/>
                    <a:p>
                      <a:pPr algn="ctr">
                        <a:lnSpc>
                          <a:spcPct val="150000"/>
                        </a:lnSpc>
                      </a:pPr>
                      <a:r>
                        <a:rPr lang="en-US" sz="1800" b="1">
                          <a:latin typeface="Times New Roman" panose="02020603050405020304" pitchFamily="18" charset="0"/>
                          <a:cs typeface="Times New Roman" panose="02020603050405020304" pitchFamily="18" charset="0"/>
                        </a:rPr>
                        <a:t>Shared Library</a:t>
                      </a:r>
                    </a:p>
                  </a:txBody>
                  <a:tcPr/>
                </a:tc>
                <a:extLst>
                  <a:ext uri="{0D108BD9-81ED-4DB2-BD59-A6C34878D82A}">
                    <a16:rowId xmlns:a16="http://schemas.microsoft.com/office/drawing/2014/main" val="3964382232"/>
                  </a:ext>
                </a:extLst>
              </a:tr>
              <a:tr h="2366843">
                <a:tc>
                  <a:txBody>
                    <a:bodyPr/>
                    <a:lstStyle/>
                    <a:p>
                      <a:pPr>
                        <a:lnSpc>
                          <a:spcPct val="150000"/>
                        </a:lnSpc>
                      </a:pPr>
                      <a:r>
                        <a:rPr lang="en-US" sz="1800" dirty="0">
                          <a:latin typeface="Times New Roman" panose="02020603050405020304" pitchFamily="18" charset="0"/>
                          <a:cs typeface="Times New Roman" panose="02020603050405020304" pitchFamily="18" charset="0"/>
                        </a:rPr>
                        <a:t>Linking time</a:t>
                      </a:r>
                    </a:p>
                  </a:txBody>
                  <a:tcPr/>
                </a:tc>
                <a:tc>
                  <a:txBody>
                    <a:bodyPr/>
                    <a:lstStyle/>
                    <a:p>
                      <a:pPr>
                        <a:lnSpc>
                          <a:spcPct val="150000"/>
                        </a:lnSpc>
                      </a:pPr>
                      <a:r>
                        <a:rPr lang="vi-VN" sz="1800" noProof="0" dirty="0" smtClean="0">
                          <a:latin typeface="Times New Roman" panose="02020603050405020304" pitchFamily="18" charset="0"/>
                          <a:cs typeface="Times New Roman" panose="02020603050405020304" pitchFamily="18" charset="0"/>
                        </a:rPr>
                        <a:t>Tất cả các modules trong thư viện sẽ được copy vào trong file thực thi tại thời điểm biên dịch (compile time). Khi chương trình được load vào bộ nhớ, OS chỉ đặt một file thực thi duy nhất bao gồm source code và thư viện được link (Static linking)</a:t>
                      </a:r>
                      <a:endParaRPr lang="vi-VN" sz="1800" noProof="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vi-VN" sz="1800" noProof="0" dirty="0" smtClean="0">
                          <a:latin typeface="Times New Roman" panose="02020603050405020304" pitchFamily="18" charset="0"/>
                          <a:cs typeface="Times New Roman" panose="02020603050405020304" pitchFamily="18" charset="0"/>
                        </a:rPr>
                        <a:t>Trong khi đó, shared lib được sử dụng trong quá trình link khi mà cả file thực thi và file thư viện đều được load vào bộ nhớ (runtime). Một shared lib có thể được nhiều chương trình sử dụng. (Dynamic linking).</a:t>
                      </a:r>
                      <a:endParaRPr lang="vi-VN" sz="1800" noProof="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3844431"/>
                  </a:ext>
                </a:extLst>
              </a:tr>
              <a:tr h="917991">
                <a:tc>
                  <a:txBody>
                    <a:bodyPr/>
                    <a:lstStyle/>
                    <a:p>
                      <a:pPr>
                        <a:lnSpc>
                          <a:spcPct val="150000"/>
                        </a:lnSpc>
                      </a:pPr>
                      <a:r>
                        <a:rPr lang="en-US" sz="1800">
                          <a:latin typeface="Times New Roman" panose="02020603050405020304" pitchFamily="18" charset="0"/>
                          <a:cs typeface="Times New Roman" panose="02020603050405020304" pitchFamily="18" charset="0"/>
                        </a:rPr>
                        <a:t>Size</a:t>
                      </a:r>
                    </a:p>
                  </a:txBody>
                  <a:tcPr/>
                </a:tc>
                <a:tc>
                  <a:txBody>
                    <a:bodyPr/>
                    <a:lstStyle/>
                    <a:p>
                      <a:pPr>
                        <a:lnSpc>
                          <a:spcPct val="150000"/>
                        </a:lnSpc>
                      </a:pPr>
                      <a:r>
                        <a:rPr lang="vi-VN" sz="1800" noProof="0" dirty="0" smtClean="0">
                          <a:latin typeface="Times New Roman" panose="02020603050405020304" pitchFamily="18" charset="0"/>
                          <a:cs typeface="Times New Roman" panose="02020603050405020304" pitchFamily="18" charset="0"/>
                        </a:rPr>
                        <a:t>Sử dụng static lib tốn nhiều bộ nhớ hơn shared lib.</a:t>
                      </a:r>
                      <a:endParaRPr lang="vi-VN" sz="1800" noProof="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vi-VN" sz="1800" noProof="0" dirty="0" smtClean="0">
                          <a:latin typeface="Times New Roman" panose="02020603050405020304" pitchFamily="18" charset="0"/>
                          <a:cs typeface="Times New Roman" panose="02020603050405020304" pitchFamily="18" charset="0"/>
                        </a:rPr>
                        <a:t>Sử dụng shared lib tốn ít bộ nhớ hơn vì chỉ có duy nhất một bản sao trong bộ nhớ.</a:t>
                      </a:r>
                      <a:endParaRPr lang="vi-VN" sz="1800" noProof="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0639584"/>
                  </a:ext>
                </a:extLst>
              </a:tr>
              <a:tr h="832883">
                <a:tc>
                  <a:txBody>
                    <a:bodyPr/>
                    <a:lstStyle/>
                    <a:p>
                      <a:pPr>
                        <a:lnSpc>
                          <a:spcPct val="150000"/>
                        </a:lnSpc>
                      </a:pPr>
                      <a:r>
                        <a:rPr lang="en-US" sz="1800">
                          <a:latin typeface="Times New Roman" panose="02020603050405020304" pitchFamily="18" charset="0"/>
                          <a:cs typeface="Times New Roman" panose="02020603050405020304" pitchFamily="18" charset="0"/>
                        </a:rPr>
                        <a:t>External File changes</a:t>
                      </a:r>
                    </a:p>
                  </a:txBody>
                  <a:tcPr/>
                </a:tc>
                <a:tc>
                  <a:txBody>
                    <a:bodyPr/>
                    <a:lstStyle/>
                    <a:p>
                      <a:pPr>
                        <a:lnSpc>
                          <a:spcPct val="150000"/>
                        </a:lnSpc>
                      </a:pPr>
                      <a:r>
                        <a:rPr lang="vi-VN" sz="1800" noProof="0" dirty="0" smtClean="0">
                          <a:latin typeface="Times New Roman" panose="02020603050405020304" pitchFamily="18" charset="0"/>
                          <a:cs typeface="Times New Roman" panose="02020603050405020304" pitchFamily="18" charset="0"/>
                        </a:rPr>
                        <a:t>File thực thi cần phải recompile lại bất cứ khi nào có sự thay đổi trong static lib.</a:t>
                      </a:r>
                      <a:endParaRPr lang="vi-VN" sz="1800" noProof="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1800">
                          <a:latin typeface="Times New Roman" panose="02020603050405020304" pitchFamily="18" charset="0"/>
                          <a:cs typeface="Times New Roman" panose="02020603050405020304" pitchFamily="18" charset="0"/>
                        </a:rPr>
                        <a:t>Đối với shared lib, không cần phải biên dịch lại file thực thi.</a:t>
                      </a:r>
                    </a:p>
                  </a:txBody>
                  <a:tcPr/>
                </a:tc>
                <a:extLst>
                  <a:ext uri="{0D108BD9-81ED-4DB2-BD59-A6C34878D82A}">
                    <a16:rowId xmlns:a16="http://schemas.microsoft.com/office/drawing/2014/main" val="230671430"/>
                  </a:ext>
                </a:extLst>
              </a:tr>
              <a:tr h="1040846">
                <a:tc>
                  <a:txBody>
                    <a:bodyPr/>
                    <a:lstStyle/>
                    <a:p>
                      <a:pPr>
                        <a:lnSpc>
                          <a:spcPct val="150000"/>
                        </a:lnSpc>
                      </a:pPr>
                      <a:r>
                        <a:rPr lang="en-US" sz="1800">
                          <a:latin typeface="Times New Roman" panose="02020603050405020304" pitchFamily="18" charset="0"/>
                          <a:cs typeface="Times New Roman" panose="02020603050405020304" pitchFamily="18" charset="0"/>
                        </a:rPr>
                        <a:t>Time</a:t>
                      </a:r>
                    </a:p>
                  </a:txBody>
                  <a:tcPr/>
                </a:tc>
                <a:tc>
                  <a:txBody>
                    <a:bodyPr/>
                    <a:lstStyle/>
                    <a:p>
                      <a:pPr>
                        <a:lnSpc>
                          <a:spcPct val="150000"/>
                        </a:lnSpc>
                      </a:pPr>
                      <a:r>
                        <a:rPr lang="en-US" sz="1800">
                          <a:latin typeface="Times New Roman" panose="02020603050405020304" pitchFamily="18" charset="0"/>
                          <a:cs typeface="Times New Roman" panose="02020603050405020304" pitchFamily="18" charset="0"/>
                        </a:rPr>
                        <a:t>Mất nhiều thời gian hơn để thực thi.</a:t>
                      </a:r>
                    </a:p>
                  </a:txBody>
                  <a:tcPr/>
                </a:tc>
                <a:tc>
                  <a:txBody>
                    <a:bodyPr/>
                    <a:lstStyle/>
                    <a:p>
                      <a:pPr>
                        <a:lnSpc>
                          <a:spcPct val="150000"/>
                        </a:lnSpc>
                      </a:pPr>
                      <a:r>
                        <a:rPr lang="vi-VN" sz="1800" noProof="0" dirty="0" smtClean="0">
                          <a:latin typeface="Times New Roman" panose="02020603050405020304" pitchFamily="18" charset="0"/>
                          <a:cs typeface="Times New Roman" panose="02020603050405020304" pitchFamily="18" charset="0"/>
                        </a:rPr>
                        <a:t>Sử dụng shared lib tốn ít thời gian hơn để thực thi vì  thư viện nằm sẵn trong bộ nhớ</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8939245"/>
                  </a:ext>
                </a:extLst>
              </a:tr>
            </a:tbl>
          </a:graphicData>
        </a:graphic>
      </p:graphicFrame>
    </p:spTree>
    <p:extLst>
      <p:ext uri="{BB962C8B-B14F-4D97-AF65-F5344CB8AC3E}">
        <p14:creationId xmlns:p14="http://schemas.microsoft.com/office/powerpoint/2010/main" val="24443335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F5043F6-4AAB-41F8-A27F-F80078A20D2B}" type="slidenum">
              <a:rPr lang="en-US" smtClean="0"/>
              <a:t>24</a:t>
            </a:fld>
            <a:endParaRPr lang="en-US" dirty="0"/>
          </a:p>
        </p:txBody>
      </p:sp>
      <p:sp>
        <p:nvSpPr>
          <p:cNvPr id="2" name="Title 1"/>
          <p:cNvSpPr>
            <a:spLocks noGrp="1"/>
          </p:cNvSpPr>
          <p:nvPr>
            <p:ph type="title"/>
          </p:nvPr>
        </p:nvSpPr>
        <p:spPr>
          <a:xfrm>
            <a:off x="652739" y="137160"/>
            <a:ext cx="10515600" cy="1005840"/>
          </a:xfrm>
        </p:spPr>
        <p:txBody>
          <a:bodyPr/>
          <a:lstStyle/>
          <a:p>
            <a:r>
              <a:rPr lang="vi-VN" dirty="0">
                <a:solidFill>
                  <a:srgbClr val="002060"/>
                </a:solidFill>
                <a:latin typeface="Tahoma" panose="020B0604030504040204" pitchFamily="34" charset="0"/>
                <a:ea typeface="Tahoma" panose="020B0604030504040204" pitchFamily="34" charset="0"/>
                <a:cs typeface="Tahoma" panose="020B0604030504040204" pitchFamily="34" charset="0"/>
              </a:rPr>
              <a:t>Static Lib và Share Lib</a:t>
            </a:r>
            <a:endParaRPr lang="vi-VN"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647700" y="958334"/>
            <a:ext cx="11544300" cy="369332"/>
          </a:xfrm>
          <a:prstGeom prst="rect">
            <a:avLst/>
          </a:prstGeom>
        </p:spPr>
        <p:txBody>
          <a:bodyPr wrap="square">
            <a:spAutoFit/>
          </a:bodyPr>
          <a:lstStyle/>
          <a:p>
            <a:r>
              <a:rPr lang="en-US"/>
              <a:t>https://renenyffenegger.ch/notes/development/languages/C-C-plus-plus/GCC/create-libraries/index</a:t>
            </a:r>
          </a:p>
        </p:txBody>
      </p:sp>
      <p:sp>
        <p:nvSpPr>
          <p:cNvPr id="10" name="Rectangle 9"/>
          <p:cNvSpPr/>
          <p:nvPr/>
        </p:nvSpPr>
        <p:spPr>
          <a:xfrm>
            <a:off x="180182" y="1511742"/>
            <a:ext cx="6040436" cy="452432"/>
          </a:xfrm>
          <a:prstGeom prst="rect">
            <a:avLst/>
          </a:prstGeom>
        </p:spPr>
        <p:txBody>
          <a:bodyPr wrap="none">
            <a:spAutoFit/>
          </a:bodyPr>
          <a:lstStyle/>
          <a:p>
            <a:pPr marL="457200" marR="0">
              <a:lnSpc>
                <a:spcPct val="130000"/>
              </a:lnSpc>
              <a:spcBef>
                <a:spcPts val="600"/>
              </a:spcBef>
              <a:spcAft>
                <a:spcPts val="600"/>
              </a:spcAft>
            </a:pPr>
            <a:r>
              <a:rPr lang="vi-VN">
                <a:latin typeface="Times New Roman" panose="02020603050405020304" pitchFamily="18" charset="0"/>
                <a:ea typeface="Calibri" panose="020F0502020204030204" pitchFamily="34" charset="0"/>
              </a:rPr>
              <a:t>+ Ban đầu mình có folder inc, src, file main.c và makefile.</a:t>
            </a:r>
            <a:endParaRPr lang="en-US" dirty="0">
              <a:latin typeface="Times New Roman" panose="02020603050405020304" pitchFamily="18" charset="0"/>
              <a:ea typeface="Calibri" panose="020F0502020204030204" pitchFamily="34" charset="0"/>
            </a:endParaRPr>
          </a:p>
        </p:txBody>
      </p:sp>
      <p:sp>
        <p:nvSpPr>
          <p:cNvPr id="13" name="Rectangle 14"/>
          <p:cNvSpPr>
            <a:spLocks noChangeArrowheads="1"/>
          </p:cNvSpPr>
          <p:nvPr/>
        </p:nvSpPr>
        <p:spPr bwMode="auto">
          <a:xfrm>
            <a:off x="774700" y="18587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5"/>
          <p:cNvSpPr>
            <a:spLocks noChangeArrowheads="1"/>
          </p:cNvSpPr>
          <p:nvPr/>
        </p:nvSpPr>
        <p:spPr bwMode="auto">
          <a:xfrm>
            <a:off x="1181100" y="2111081"/>
            <a:ext cx="48926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Bước 1: Mình tạo các file object từ các file .c </a:t>
            </a:r>
            <a:endParaRPr kumimoji="0" lang="vi-VN"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15" name="Picture 14"/>
          <p:cNvPicPr>
            <a:picLocks noChangeAspect="1"/>
          </p:cNvPicPr>
          <p:nvPr/>
        </p:nvPicPr>
        <p:blipFill>
          <a:blip r:embed="rId2"/>
          <a:stretch>
            <a:fillRect/>
          </a:stretch>
        </p:blipFill>
        <p:spPr>
          <a:xfrm>
            <a:off x="7610580" y="1823830"/>
            <a:ext cx="4112989" cy="4183904"/>
          </a:xfrm>
          <a:prstGeom prst="rect">
            <a:avLst/>
          </a:prstGeom>
        </p:spPr>
      </p:pic>
      <p:pic>
        <p:nvPicPr>
          <p:cNvPr id="16" name="Picture 15"/>
          <p:cNvPicPr>
            <a:picLocks noChangeAspect="1"/>
          </p:cNvPicPr>
          <p:nvPr/>
        </p:nvPicPr>
        <p:blipFill>
          <a:blip r:embed="rId3"/>
          <a:stretch>
            <a:fillRect/>
          </a:stretch>
        </p:blipFill>
        <p:spPr>
          <a:xfrm>
            <a:off x="1275376" y="2557203"/>
            <a:ext cx="4315427" cy="790685"/>
          </a:xfrm>
          <a:prstGeom prst="rect">
            <a:avLst/>
          </a:prstGeom>
        </p:spPr>
      </p:pic>
      <p:sp>
        <p:nvSpPr>
          <p:cNvPr id="17" name="Rectangle 16"/>
          <p:cNvSpPr/>
          <p:nvPr/>
        </p:nvSpPr>
        <p:spPr>
          <a:xfrm>
            <a:off x="1181100" y="3393900"/>
            <a:ext cx="6096000" cy="707886"/>
          </a:xfrm>
          <a:prstGeom prst="rect">
            <a:avLst/>
          </a:prstGeom>
        </p:spPr>
        <p:txBody>
          <a:bodyPr>
            <a:spAutoFit/>
          </a:bodyPr>
          <a:lstStyle/>
          <a:p>
            <a:r>
              <a:rPr lang="vi-VN" sz="2000" dirty="0">
                <a:latin typeface="Calibri" panose="020F0502020204030204" pitchFamily="34" charset="0"/>
                <a:ea typeface="Calibri" panose="020F0502020204030204" pitchFamily="34" charset="0"/>
                <a:cs typeface="Times New Roman" panose="02020603050405020304" pitchFamily="18" charset="0"/>
              </a:rPr>
              <a:t>Bước 2: Tạo ra static library, bằng cách link các file .o lại với nhau, bản chất là nó link các hàm lại với nhau</a:t>
            </a:r>
            <a:endParaRPr lang="en-US" sz="2000" dirty="0"/>
          </a:p>
        </p:txBody>
      </p:sp>
      <p:pic>
        <p:nvPicPr>
          <p:cNvPr id="18" name="Picture 17"/>
          <p:cNvPicPr>
            <a:picLocks noChangeAspect="1"/>
          </p:cNvPicPr>
          <p:nvPr/>
        </p:nvPicPr>
        <p:blipFill>
          <a:blip r:embed="rId4"/>
          <a:stretch>
            <a:fillRect/>
          </a:stretch>
        </p:blipFill>
        <p:spPr>
          <a:xfrm>
            <a:off x="1275376" y="4125398"/>
            <a:ext cx="4505954" cy="428685"/>
          </a:xfrm>
          <a:prstGeom prst="rect">
            <a:avLst/>
          </a:prstGeom>
        </p:spPr>
      </p:pic>
      <p:sp>
        <p:nvSpPr>
          <p:cNvPr id="19" name="Rectangle 18"/>
          <p:cNvSpPr/>
          <p:nvPr/>
        </p:nvSpPr>
        <p:spPr>
          <a:xfrm>
            <a:off x="774700" y="4577695"/>
            <a:ext cx="6096000" cy="892552"/>
          </a:xfrm>
          <a:prstGeom prst="rect">
            <a:avLst/>
          </a:prstGeom>
        </p:spPr>
        <p:txBody>
          <a:bodyPr>
            <a:spAutoFit/>
          </a:bodyPr>
          <a:lstStyle/>
          <a:p>
            <a:pPr marL="457200" marR="0">
              <a:lnSpc>
                <a:spcPct val="130000"/>
              </a:lnSpc>
              <a:spcBef>
                <a:spcPts val="600"/>
              </a:spcBef>
              <a:spcAft>
                <a:spcPts val="600"/>
              </a:spcAft>
            </a:pPr>
            <a:r>
              <a:rPr lang="vi-VN" sz="2000" dirty="0">
                <a:latin typeface="Times New Roman" panose="02020603050405020304" pitchFamily="18" charset="0"/>
                <a:ea typeface="Calibri" panose="020F0502020204030204" pitchFamily="34" charset="0"/>
              </a:rPr>
              <a:t>Bước 3: Từ file main.o và file </a:t>
            </a:r>
            <a:r>
              <a:rPr lang="vi-VN" sz="2000" dirty="0" smtClean="0">
                <a:latin typeface="Times New Roman" panose="02020603050405020304" pitchFamily="18" charset="0"/>
                <a:ea typeface="Calibri" panose="020F0502020204030204" pitchFamily="34" charset="0"/>
              </a:rPr>
              <a:t>libhello.</a:t>
            </a:r>
            <a:r>
              <a:rPr lang="en-US" sz="2000" dirty="0" smtClean="0">
                <a:latin typeface="Times New Roman" panose="02020603050405020304" pitchFamily="18" charset="0"/>
                <a:ea typeface="Calibri" panose="020F0502020204030204" pitchFamily="34" charset="0"/>
              </a:rPr>
              <a:t>a</a:t>
            </a:r>
            <a:r>
              <a:rPr lang="vi-VN" sz="2000" dirty="0" smtClean="0">
                <a:latin typeface="Times New Roman" panose="02020603050405020304" pitchFamily="18" charset="0"/>
                <a:ea typeface="Calibri" panose="020F0502020204030204" pitchFamily="34" charset="0"/>
              </a:rPr>
              <a:t> </a:t>
            </a:r>
            <a:r>
              <a:rPr lang="vi-VN" sz="2000" dirty="0">
                <a:latin typeface="Times New Roman" panose="02020603050405020304" pitchFamily="18" charset="0"/>
                <a:ea typeface="Calibri" panose="020F0502020204030204" pitchFamily="34" charset="0"/>
              </a:rPr>
              <a:t>để build ra file thực thi.</a:t>
            </a:r>
            <a:endParaRPr lang="en-US" sz="2000" dirty="0">
              <a:latin typeface="Times New Roman" panose="02020603050405020304" pitchFamily="18" charset="0"/>
              <a:ea typeface="Calibri" panose="020F0502020204030204" pitchFamily="34" charset="0"/>
            </a:endParaRPr>
          </a:p>
        </p:txBody>
      </p:sp>
      <p:sp>
        <p:nvSpPr>
          <p:cNvPr id="21" name="Rectangle 20"/>
          <p:cNvSpPr/>
          <p:nvPr/>
        </p:nvSpPr>
        <p:spPr>
          <a:xfrm>
            <a:off x="1181100" y="6007734"/>
            <a:ext cx="6096000" cy="646331"/>
          </a:xfrm>
          <a:prstGeom prst="rect">
            <a:avLst/>
          </a:prstGeom>
        </p:spPr>
        <p:txBody>
          <a:bodyPr>
            <a:spAutoFit/>
          </a:bodyPr>
          <a:lstStyle/>
          <a:p>
            <a:r>
              <a:rPr lang="vi-VN" dirty="0">
                <a:latin typeface="Calibri" panose="020F0502020204030204" pitchFamily="34" charset="0"/>
                <a:ea typeface="Calibri" panose="020F0502020204030204" pitchFamily="34" charset="0"/>
                <a:cs typeface="Times New Roman" panose="02020603050405020304" pitchFamily="18" charset="0"/>
              </a:rPr>
              <a:t>Thêm “-L” vào đường dẫn của file.a , thêm “-l” và bỏ kí tự “lib” và “.a” khi đó libhello.a sẽ trở thành “-lhello” là được</a:t>
            </a:r>
            <a:endParaRPr lang="en-US" dirty="0"/>
          </a:p>
        </p:txBody>
      </p:sp>
      <p:pic>
        <p:nvPicPr>
          <p:cNvPr id="23" name="Picture 22"/>
          <p:cNvPicPr>
            <a:picLocks noChangeAspect="1"/>
          </p:cNvPicPr>
          <p:nvPr/>
        </p:nvPicPr>
        <p:blipFill>
          <a:blip r:embed="rId5"/>
          <a:stretch>
            <a:fillRect/>
          </a:stretch>
        </p:blipFill>
        <p:spPr>
          <a:xfrm>
            <a:off x="1308717" y="5441261"/>
            <a:ext cx="4248744" cy="504895"/>
          </a:xfrm>
          <a:prstGeom prst="rect">
            <a:avLst/>
          </a:prstGeom>
        </p:spPr>
      </p:pic>
    </p:spTree>
    <p:extLst>
      <p:ext uri="{BB962C8B-B14F-4D97-AF65-F5344CB8AC3E}">
        <p14:creationId xmlns:p14="http://schemas.microsoft.com/office/powerpoint/2010/main" val="25807491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38600" y="558800"/>
            <a:ext cx="7333084" cy="3012603"/>
          </a:xfrm>
        </p:spPr>
        <p:txBody>
          <a:bodyPr>
            <a:normAutofit/>
          </a:bodyPr>
          <a:lstStyle/>
          <a:p>
            <a:r>
              <a:rPr lang="en-US" sz="6000" dirty="0" smtClean="0">
                <a:latin typeface="Arial" panose="020B0604020202020204" pitchFamily="34" charset="0"/>
                <a:cs typeface="Arial" panose="020B0604020202020204" pitchFamily="34" charset="0"/>
              </a:rPr>
              <a:t>Thank You !</a:t>
            </a:r>
            <a:endParaRPr lang="en-US" sz="60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43e-BM/HR/HDCV/FSOFT V1.3 </a:t>
            </a:r>
            <a:r>
              <a:rPr lang="en-US" dirty="0" smtClean="0"/>
              <a:t>- ©FPT SOFTWARE – Corporate Training Center</a:t>
            </a:r>
            <a:endParaRPr lang="en-US" dirty="0"/>
          </a:p>
        </p:txBody>
      </p:sp>
      <p:sp>
        <p:nvSpPr>
          <p:cNvPr id="3" name="Slide Number Placeholder 2"/>
          <p:cNvSpPr>
            <a:spLocks noGrp="1"/>
          </p:cNvSpPr>
          <p:nvPr>
            <p:ph type="sldNum" sz="quarter" idx="12"/>
          </p:nvPr>
        </p:nvSpPr>
        <p:spPr/>
        <p:txBody>
          <a:bodyPr/>
          <a:lstStyle/>
          <a:p>
            <a:fld id="{7F5043F6-4AAB-41F8-A27F-F80078A20D2B}" type="slidenum">
              <a:rPr lang="en-US" smtClean="0"/>
              <a:t>25</a:t>
            </a:fld>
            <a:endParaRPr lang="en-US" dirty="0"/>
          </a:p>
        </p:txBody>
      </p:sp>
    </p:spTree>
    <p:extLst>
      <p:ext uri="{BB962C8B-B14F-4D97-AF65-F5344CB8AC3E}">
        <p14:creationId xmlns:p14="http://schemas.microsoft.com/office/powerpoint/2010/main" val="3461922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3</a:t>
            </a:fld>
            <a:endParaRPr lang="en-US" dirty="0"/>
          </a:p>
        </p:txBody>
      </p:sp>
      <p:sp>
        <p:nvSpPr>
          <p:cNvPr id="5" name="Title 4"/>
          <p:cNvSpPr>
            <a:spLocks noGrp="1"/>
          </p:cNvSpPr>
          <p:nvPr>
            <p:ph type="title"/>
          </p:nvPr>
        </p:nvSpPr>
        <p:spPr>
          <a:xfrm>
            <a:off x="2207623" y="2269127"/>
            <a:ext cx="8392885" cy="1463040"/>
          </a:xfrm>
        </p:spPr>
        <p:txBody>
          <a:bodyPr>
            <a:normAutofit/>
          </a:bodyPr>
          <a:lstStyle/>
          <a:p>
            <a:r>
              <a:rPr lang="vi-VN" sz="5400" dirty="0">
                <a:latin typeface="Tahoma" panose="020B0604030504040204" pitchFamily="34" charset="0"/>
                <a:ea typeface="Tahoma" panose="020B0604030504040204" pitchFamily="34" charset="0"/>
                <a:cs typeface="Tahoma" panose="020B0604030504040204" pitchFamily="34" charset="0"/>
              </a:rPr>
              <a:t>4 stage compiling of C</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22808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4</a:t>
            </a:fld>
            <a:endParaRPr lang="en-US" dirty="0"/>
          </a:p>
        </p:txBody>
      </p:sp>
      <p:sp>
        <p:nvSpPr>
          <p:cNvPr id="8" name="Title 7"/>
          <p:cNvSpPr>
            <a:spLocks noGrp="1"/>
          </p:cNvSpPr>
          <p:nvPr>
            <p:ph type="title"/>
          </p:nvPr>
        </p:nvSpPr>
        <p:spPr/>
        <p:txBody>
          <a:bodyPr/>
          <a:lstStyle/>
          <a:p>
            <a:r>
              <a:rPr lang="vi-VN" dirty="0" smtClean="0"/>
              <a:t>Xét ví dụ</a:t>
            </a:r>
            <a:r>
              <a:rPr lang="en-US" dirty="0" smtClean="0"/>
              <a:t> </a:t>
            </a:r>
            <a:r>
              <a:rPr lang="en-US" dirty="0" err="1" smtClean="0"/>
              <a:t>main.c</a:t>
            </a:r>
            <a:r>
              <a:rPr lang="vi-VN" dirty="0" smtClean="0"/>
              <a:t> sau</a:t>
            </a:r>
            <a:endParaRPr lang="vi-VN" dirty="0"/>
          </a:p>
        </p:txBody>
      </p:sp>
      <p:sp>
        <p:nvSpPr>
          <p:cNvPr id="6" name="Rectangle 5"/>
          <p:cNvSpPr/>
          <p:nvPr/>
        </p:nvSpPr>
        <p:spPr>
          <a:xfrm>
            <a:off x="838200" y="1585185"/>
            <a:ext cx="4476205" cy="1754326"/>
          </a:xfrm>
          <a:prstGeom prst="rect">
            <a:avLst/>
          </a:prstGeom>
        </p:spPr>
        <p:txBody>
          <a:bodyPr wrap="square">
            <a:spAutoFit/>
          </a:bodyPr>
          <a:lstStyle/>
          <a:p>
            <a:r>
              <a:rPr lang="vi-VN" b="1" dirty="0" smtClean="0">
                <a:solidFill>
                  <a:srgbClr val="002060"/>
                </a:solidFill>
                <a:latin typeface="Consolas" panose="020B0609020204030204" pitchFamily="49" charset="0"/>
              </a:rPr>
              <a:t>#include &lt;stdio.h&gt;</a:t>
            </a:r>
          </a:p>
          <a:p>
            <a:r>
              <a:rPr lang="vi-VN" b="1" dirty="0" smtClean="0">
                <a:solidFill>
                  <a:srgbClr val="002060"/>
                </a:solidFill>
                <a:latin typeface="Consolas" panose="020B0609020204030204" pitchFamily="49" charset="0"/>
              </a:rPr>
              <a:t>int main()</a:t>
            </a:r>
          </a:p>
          <a:p>
            <a:r>
              <a:rPr lang="vi-VN" b="1" dirty="0" smtClean="0">
                <a:solidFill>
                  <a:srgbClr val="002060"/>
                </a:solidFill>
                <a:latin typeface="Consolas" panose="020B0609020204030204" pitchFamily="49" charset="0"/>
              </a:rPr>
              <a:t>{</a:t>
            </a:r>
          </a:p>
          <a:p>
            <a:r>
              <a:rPr lang="vi-VN" b="1" dirty="0" smtClean="0">
                <a:solidFill>
                  <a:srgbClr val="002060"/>
                </a:solidFill>
                <a:latin typeface="Consolas" panose="020B0609020204030204" pitchFamily="49" charset="0"/>
              </a:rPr>
              <a:t>    printf("hello ThoNV12");</a:t>
            </a:r>
          </a:p>
          <a:p>
            <a:r>
              <a:rPr lang="vi-VN" b="1" dirty="0" smtClean="0">
                <a:solidFill>
                  <a:srgbClr val="002060"/>
                </a:solidFill>
                <a:latin typeface="Consolas" panose="020B0609020204030204" pitchFamily="49" charset="0"/>
              </a:rPr>
              <a:t>    return 1;</a:t>
            </a:r>
          </a:p>
          <a:p>
            <a:r>
              <a:rPr lang="vi-VN" b="1" dirty="0" smtClean="0">
                <a:solidFill>
                  <a:srgbClr val="002060"/>
                </a:solidFill>
                <a:latin typeface="Consolas" panose="020B0609020204030204" pitchFamily="49" charset="0"/>
              </a:rPr>
              <a:t>}</a:t>
            </a:r>
            <a:endParaRPr lang="vi-VN" b="1" dirty="0">
              <a:solidFill>
                <a:srgbClr val="002060"/>
              </a:solidFill>
              <a:effectLst/>
              <a:latin typeface="Consolas" panose="020B0609020204030204" pitchFamily="49" charset="0"/>
            </a:endParaRPr>
          </a:p>
        </p:txBody>
      </p:sp>
      <p:sp>
        <p:nvSpPr>
          <p:cNvPr id="7" name="Right Arrow 6"/>
          <p:cNvSpPr/>
          <p:nvPr/>
        </p:nvSpPr>
        <p:spPr>
          <a:xfrm>
            <a:off x="5029200" y="2181497"/>
            <a:ext cx="2690949" cy="326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p:cNvSpPr/>
          <p:nvPr/>
        </p:nvSpPr>
        <p:spPr>
          <a:xfrm>
            <a:off x="8061960" y="1391193"/>
            <a:ext cx="3291840" cy="2142309"/>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dirty="0" smtClean="0">
                <a:solidFill>
                  <a:srgbClr val="002060"/>
                </a:solidFill>
                <a:latin typeface="Tahoma" panose="020B0604030504040204" pitchFamily="34" charset="0"/>
                <a:ea typeface="Tahoma" panose="020B0604030504040204" pitchFamily="34" charset="0"/>
                <a:cs typeface="Tahoma" panose="020B0604030504040204" pitchFamily="34" charset="0"/>
              </a:rPr>
              <a:t>Làm sao mà chương trình này chạy được ?</a:t>
            </a:r>
            <a:endParaRPr lang="vi-VN"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9"/>
          <p:cNvSpPr txBox="1"/>
          <p:nvPr/>
        </p:nvSpPr>
        <p:spPr>
          <a:xfrm>
            <a:off x="764177" y="4823085"/>
            <a:ext cx="11220994" cy="1015663"/>
          </a:xfrm>
          <a:prstGeom prst="rect">
            <a:avLst/>
          </a:prstGeom>
          <a:noFill/>
        </p:spPr>
        <p:txBody>
          <a:bodyPr wrap="square" rtlCol="0">
            <a:spAutoFit/>
          </a:bodyPr>
          <a:lstStyle/>
          <a:p>
            <a:r>
              <a:rPr lang="en-US" sz="3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Pre-Compiling -&gt;  Compilation -&gt;  Assembly -&gt;  Linking</a:t>
            </a:r>
            <a:endParaRPr lang="en-US" sz="30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endParaRPr lang="en-US" sz="30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52965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8640" y="235131"/>
            <a:ext cx="3489959" cy="1600200"/>
          </a:xfrm>
        </p:spPr>
        <p:txBody>
          <a:bodyPr/>
          <a:lstStyle/>
          <a:p>
            <a:r>
              <a:rPr lang="en-US" dirty="0" smtClean="0">
                <a:latin typeface="Arial" panose="020B0604020202020204" pitchFamily="34" charset="0"/>
                <a:cs typeface="Arial" panose="020B0604020202020204" pitchFamily="34" charset="0"/>
              </a:rPr>
              <a:t>Pre-compiling</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4403521" y="1155689"/>
            <a:ext cx="7405302" cy="4705361"/>
          </a:xfrm>
        </p:spPr>
        <p:txBody>
          <a:bodyPr/>
          <a:lstStyle/>
          <a:p>
            <a:pPr marL="1028700" lvl="1" indent="-571500" fontAlgn="base">
              <a:buFont typeface="Arial" panose="020B0604020202020204" pitchFamily="34" charset="0"/>
              <a:buChar char="•"/>
            </a:pPr>
            <a:r>
              <a:rPr lang="vi-VN" sz="3600" dirty="0" smtClean="0">
                <a:solidFill>
                  <a:srgbClr val="273239"/>
                </a:solidFill>
                <a:latin typeface="Times New Roman" panose="02020603050405020304" pitchFamily="18" charset="0"/>
                <a:cs typeface="Times New Roman" panose="02020603050405020304" pitchFamily="18" charset="0"/>
              </a:rPr>
              <a:t>Loại bỏ comments</a:t>
            </a:r>
          </a:p>
          <a:p>
            <a:pPr marL="1028700" lvl="1" indent="-571500" fontAlgn="base">
              <a:buFont typeface="Arial" panose="020B0604020202020204" pitchFamily="34" charset="0"/>
              <a:buChar char="•"/>
            </a:pPr>
            <a:r>
              <a:rPr lang="vi-VN" sz="3600" dirty="0" smtClean="0">
                <a:solidFill>
                  <a:srgbClr val="273239"/>
                </a:solidFill>
                <a:latin typeface="Times New Roman" panose="02020603050405020304" pitchFamily="18" charset="0"/>
                <a:cs typeface="Times New Roman" panose="02020603050405020304" pitchFamily="18" charset="0"/>
              </a:rPr>
              <a:t>Mở rộng các macros</a:t>
            </a:r>
          </a:p>
          <a:p>
            <a:pPr marL="1028700" lvl="1" indent="-571500" fontAlgn="base">
              <a:buFont typeface="Arial" panose="020B0604020202020204" pitchFamily="34" charset="0"/>
              <a:buChar char="•"/>
            </a:pPr>
            <a:r>
              <a:rPr lang="vi-VN" sz="3600" dirty="0" smtClean="0">
                <a:solidFill>
                  <a:srgbClr val="273239"/>
                </a:solidFill>
                <a:latin typeface="Times New Roman" panose="02020603050405020304" pitchFamily="18" charset="0"/>
                <a:cs typeface="Times New Roman" panose="02020603050405020304" pitchFamily="18" charset="0"/>
              </a:rPr>
              <a:t>Mở rộng các include file</a:t>
            </a:r>
          </a:p>
          <a:p>
            <a:pPr marL="1028700" lvl="1" indent="-571500" fontAlgn="base">
              <a:buFont typeface="Arial" panose="020B0604020202020204" pitchFamily="34" charset="0"/>
              <a:buChar char="•"/>
            </a:pPr>
            <a:r>
              <a:rPr lang="vi-VN" sz="3600" dirty="0" smtClean="0">
                <a:solidFill>
                  <a:srgbClr val="273239"/>
                </a:solidFill>
                <a:latin typeface="Times New Roman" panose="02020603050405020304" pitchFamily="18" charset="0"/>
                <a:cs typeface="Times New Roman" panose="02020603050405020304" pitchFamily="18" charset="0"/>
              </a:rPr>
              <a:t>Biên dịch các câu lệnh điều kiện</a:t>
            </a:r>
          </a:p>
          <a:p>
            <a:pPr marL="1028700" lvl="1" indent="-571500" fontAlgn="base">
              <a:buFont typeface="Arial" panose="020B0604020202020204" pitchFamily="34" charset="0"/>
              <a:buChar char="•"/>
            </a:pPr>
            <a:r>
              <a:rPr lang="vi-VN" sz="3600" dirty="0" smtClean="0">
                <a:solidFill>
                  <a:srgbClr val="273239"/>
                </a:solidFill>
                <a:latin typeface="Times New Roman" panose="02020603050405020304" pitchFamily="18" charset="0"/>
                <a:cs typeface="Times New Roman" panose="02020603050405020304" pitchFamily="18" charset="0"/>
              </a:rPr>
              <a:t>Kết quả thu được sau bước này là một file “.i”</a:t>
            </a:r>
            <a:endParaRPr lang="vi-VN" sz="3600" dirty="0">
              <a:solidFill>
                <a:srgbClr val="273239"/>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640080" y="2587438"/>
            <a:ext cx="3398519" cy="920931"/>
          </a:xfrm>
        </p:spPr>
        <p:txBody>
          <a:bodyPr>
            <a:normAutofit/>
          </a:bodyPr>
          <a:lstStyle/>
          <a:p>
            <a:r>
              <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Gcc –E hello.c –o hello.i</a:t>
            </a:r>
            <a:endParaRPr lang="vi-VN" sz="20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2" name="Footer Placeholder 1"/>
          <p:cNvSpPr>
            <a:spLocks noGrp="1"/>
          </p:cNvSpPr>
          <p:nvPr>
            <p:ph type="ftr" sz="quarter" idx="11"/>
          </p:nvPr>
        </p:nvSpPr>
        <p:spPr/>
        <p:txBody>
          <a:bodyPr/>
          <a:lstStyle/>
          <a:p>
            <a:r>
              <a:rPr lang="en-US" smtClean="0"/>
              <a:t>43e-BM/HR/HDCV/FSOFT V1.3 </a:t>
            </a:r>
            <a:r>
              <a:rPr lang="en-US" dirty="0" smtClean="0"/>
              <a:t>- ©FPT SOFTWARE – Corporate Training Center</a:t>
            </a:r>
            <a:endParaRPr lang="en-US" dirty="0"/>
          </a:p>
        </p:txBody>
      </p:sp>
      <p:sp>
        <p:nvSpPr>
          <p:cNvPr id="3" name="Slide Number Placeholder 2"/>
          <p:cNvSpPr>
            <a:spLocks noGrp="1"/>
          </p:cNvSpPr>
          <p:nvPr>
            <p:ph type="sldNum" sz="quarter" idx="12"/>
          </p:nvPr>
        </p:nvSpPr>
        <p:spPr/>
        <p:txBody>
          <a:bodyPr/>
          <a:lstStyle/>
          <a:p>
            <a:fld id="{7F5043F6-4AAB-41F8-A27F-F80078A20D2B}" type="slidenum">
              <a:rPr lang="en-US" smtClean="0"/>
              <a:t>5</a:t>
            </a:fld>
            <a:endParaRPr lang="en-US" dirty="0"/>
          </a:p>
        </p:txBody>
      </p:sp>
    </p:spTree>
    <p:extLst>
      <p:ext uri="{BB962C8B-B14F-4D97-AF65-F5344CB8AC3E}">
        <p14:creationId xmlns:p14="http://schemas.microsoft.com/office/powerpoint/2010/main" val="4127680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8640" y="235131"/>
            <a:ext cx="3489959" cy="1600200"/>
          </a:xfrm>
        </p:spPr>
        <p:txBody>
          <a:bodyPr/>
          <a:lstStyle/>
          <a:p>
            <a:r>
              <a:rPr lang="en-US" dirty="0" smtClean="0">
                <a:latin typeface="Arial" panose="020B0604020202020204" pitchFamily="34" charset="0"/>
                <a:cs typeface="Arial" panose="020B0604020202020204" pitchFamily="34" charset="0"/>
              </a:rPr>
              <a:t>Compilation</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4450749" y="1535690"/>
            <a:ext cx="7405302" cy="3024425"/>
          </a:xfrm>
        </p:spPr>
        <p:txBody>
          <a:bodyPr/>
          <a:lstStyle/>
          <a:p>
            <a:pPr marL="1028700" lvl="1" indent="-571500" fontAlgn="base">
              <a:buFont typeface="Arial" panose="020B0604020202020204" pitchFamily="34" charset="0"/>
              <a:buChar char="•"/>
            </a:pPr>
            <a:r>
              <a:rPr lang="vi-VN" sz="3600" dirty="0" smtClean="0">
                <a:solidFill>
                  <a:srgbClr val="273239"/>
                </a:solidFill>
                <a:latin typeface="Times New Roman" panose="02020603050405020304" pitchFamily="18" charset="0"/>
                <a:cs typeface="Times New Roman" panose="02020603050405020304" pitchFamily="18" charset="0"/>
              </a:rPr>
              <a:t>Ở giai đoạn này, mã nguồn sẽ tiếp tục thực hiện biên dịch từ file “.i” thu được ở bước trước thành một file “.s” (assembly).</a:t>
            </a:r>
          </a:p>
          <a:p>
            <a:endParaRPr lang="vi-VN" sz="3600" b="1"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640080" y="2587438"/>
            <a:ext cx="3398519" cy="920931"/>
          </a:xfrm>
        </p:spPr>
        <p:txBody>
          <a:bodyPr>
            <a:normAutofit/>
          </a:bodyPr>
          <a:lstStyle/>
          <a:p>
            <a:r>
              <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Gcc –</a:t>
            </a:r>
            <a:r>
              <a:rPr lang="en-US"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S </a:t>
            </a:r>
            <a:r>
              <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hello.i –o hello.S</a:t>
            </a:r>
            <a:endParaRPr lang="vi-VN" sz="20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2" name="Footer Placeholder 1"/>
          <p:cNvSpPr>
            <a:spLocks noGrp="1"/>
          </p:cNvSpPr>
          <p:nvPr>
            <p:ph type="ftr" sz="quarter" idx="11"/>
          </p:nvPr>
        </p:nvSpPr>
        <p:spPr/>
        <p:txBody>
          <a:bodyPr/>
          <a:lstStyle/>
          <a:p>
            <a:r>
              <a:rPr lang="en-US" smtClean="0"/>
              <a:t>43e-BM/HR/HDCV/FSOFT V1.3 </a:t>
            </a:r>
            <a:r>
              <a:rPr lang="en-US" dirty="0" smtClean="0"/>
              <a:t>- ©FPT SOFTWARE – Corporate Training Center</a:t>
            </a:r>
            <a:endParaRPr lang="en-US" dirty="0"/>
          </a:p>
        </p:txBody>
      </p:sp>
      <p:sp>
        <p:nvSpPr>
          <p:cNvPr id="3" name="Slide Number Placeholder 2"/>
          <p:cNvSpPr>
            <a:spLocks noGrp="1"/>
          </p:cNvSpPr>
          <p:nvPr>
            <p:ph type="sldNum" sz="quarter" idx="12"/>
          </p:nvPr>
        </p:nvSpPr>
        <p:spPr/>
        <p:txBody>
          <a:bodyPr/>
          <a:lstStyle/>
          <a:p>
            <a:fld id="{7F5043F6-4AAB-41F8-A27F-F80078A20D2B}" type="slidenum">
              <a:rPr lang="en-US" smtClean="0"/>
              <a:t>6</a:t>
            </a:fld>
            <a:endParaRPr lang="en-US" dirty="0"/>
          </a:p>
        </p:txBody>
      </p:sp>
    </p:spTree>
    <p:extLst>
      <p:ext uri="{BB962C8B-B14F-4D97-AF65-F5344CB8AC3E}">
        <p14:creationId xmlns:p14="http://schemas.microsoft.com/office/powerpoint/2010/main" val="978519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8640" y="235131"/>
            <a:ext cx="3489959" cy="1600200"/>
          </a:xfrm>
        </p:spPr>
        <p:txBody>
          <a:bodyPr/>
          <a:lstStyle/>
          <a:p>
            <a:r>
              <a:rPr lang="en-US" dirty="0" smtClean="0">
                <a:latin typeface="Arial" panose="020B0604020202020204" pitchFamily="34" charset="0"/>
                <a:cs typeface="Arial" panose="020B0604020202020204" pitchFamily="34" charset="0"/>
              </a:rPr>
              <a:t>Assembly</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4403521" y="1155689"/>
            <a:ext cx="7405302" cy="4705361"/>
          </a:xfrm>
        </p:spPr>
        <p:txBody>
          <a:bodyPr/>
          <a:lstStyle/>
          <a:p>
            <a:pPr marL="1028700" lvl="1" indent="-571500" fontAlgn="base">
              <a:buFont typeface="Arial" panose="020B0604020202020204" pitchFamily="34" charset="0"/>
              <a:buChar char="•"/>
            </a:pPr>
            <a:r>
              <a:rPr lang="vi-VN" sz="3600" dirty="0" smtClean="0">
                <a:solidFill>
                  <a:srgbClr val="273239"/>
                </a:solidFill>
                <a:latin typeface="Times New Roman" panose="02020603050405020304" pitchFamily="18" charset="0"/>
                <a:cs typeface="Times New Roman" panose="02020603050405020304" pitchFamily="18" charset="0"/>
              </a:rPr>
              <a:t>File “.s” ở giai đoạn trước tiếp tục được sử dụng cho giai đoạn này.</a:t>
            </a:r>
          </a:p>
          <a:p>
            <a:pPr marL="1028700" lvl="1" indent="-571500" fontAlgn="base">
              <a:buFont typeface="Arial" panose="020B0604020202020204" pitchFamily="34" charset="0"/>
              <a:buChar char="•"/>
            </a:pPr>
            <a:r>
              <a:rPr lang="vi-VN" sz="3600" dirty="0" smtClean="0">
                <a:solidFill>
                  <a:srgbClr val="273239"/>
                </a:solidFill>
                <a:latin typeface="Times New Roman" panose="02020603050405020304" pitchFamily="18" charset="0"/>
                <a:cs typeface="Times New Roman" panose="02020603050405020304" pitchFamily="18" charset="0"/>
              </a:rPr>
              <a:t>Thông qua assembler, output mà chúng ta thu được là một file “.o”. </a:t>
            </a:r>
            <a:endParaRPr lang="vi-VN" sz="3600" dirty="0">
              <a:solidFill>
                <a:srgbClr val="273239"/>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640080" y="2587438"/>
            <a:ext cx="3398519" cy="920931"/>
          </a:xfrm>
        </p:spPr>
        <p:txBody>
          <a:bodyPr>
            <a:normAutofit/>
          </a:bodyPr>
          <a:lstStyle/>
          <a:p>
            <a:r>
              <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Gcc -c hello.S -o hello.o</a:t>
            </a:r>
            <a:endParaRPr lang="vi-VN" sz="20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2" name="Footer Placeholder 1"/>
          <p:cNvSpPr>
            <a:spLocks noGrp="1"/>
          </p:cNvSpPr>
          <p:nvPr>
            <p:ph type="ftr" sz="quarter" idx="11"/>
          </p:nvPr>
        </p:nvSpPr>
        <p:spPr/>
        <p:txBody>
          <a:bodyPr/>
          <a:lstStyle/>
          <a:p>
            <a:r>
              <a:rPr lang="en-US" smtClean="0"/>
              <a:t>43e-BM/HR/HDCV/FSOFT V1.3 </a:t>
            </a:r>
            <a:r>
              <a:rPr lang="en-US" dirty="0" smtClean="0"/>
              <a:t>- ©FPT SOFTWARE – Corporate Training Center</a:t>
            </a:r>
            <a:endParaRPr lang="en-US" dirty="0"/>
          </a:p>
        </p:txBody>
      </p:sp>
      <p:sp>
        <p:nvSpPr>
          <p:cNvPr id="3" name="Slide Number Placeholder 2"/>
          <p:cNvSpPr>
            <a:spLocks noGrp="1"/>
          </p:cNvSpPr>
          <p:nvPr>
            <p:ph type="sldNum" sz="quarter" idx="12"/>
          </p:nvPr>
        </p:nvSpPr>
        <p:spPr/>
        <p:txBody>
          <a:bodyPr/>
          <a:lstStyle/>
          <a:p>
            <a:fld id="{7F5043F6-4AAB-41F8-A27F-F80078A20D2B}" type="slidenum">
              <a:rPr lang="en-US" smtClean="0"/>
              <a:t>7</a:t>
            </a:fld>
            <a:endParaRPr lang="en-US" dirty="0"/>
          </a:p>
        </p:txBody>
      </p:sp>
    </p:spTree>
    <p:extLst>
      <p:ext uri="{BB962C8B-B14F-4D97-AF65-F5344CB8AC3E}">
        <p14:creationId xmlns:p14="http://schemas.microsoft.com/office/powerpoint/2010/main" val="2281246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31966" y="248194"/>
            <a:ext cx="3489959" cy="1600200"/>
          </a:xfrm>
        </p:spPr>
        <p:txBody>
          <a:bodyPr/>
          <a:lstStyle/>
          <a:p>
            <a:r>
              <a:rPr lang="en-US" dirty="0" smtClean="0">
                <a:latin typeface="Arial" panose="020B0604020202020204" pitchFamily="34" charset="0"/>
                <a:cs typeface="Arial" panose="020B0604020202020204" pitchFamily="34" charset="0"/>
              </a:rPr>
              <a:t>Linking</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4403521" y="1155689"/>
            <a:ext cx="7405302" cy="4705361"/>
          </a:xfrm>
        </p:spPr>
        <p:txBody>
          <a:bodyPr/>
          <a:lstStyle/>
          <a:p>
            <a:pPr marL="1028700" lvl="1" indent="-571500" fontAlgn="base">
              <a:buFont typeface="Arial" panose="020B0604020202020204" pitchFamily="34" charset="0"/>
              <a:buChar char="•"/>
            </a:pPr>
            <a:r>
              <a:rPr lang="vi-VN" sz="3600" dirty="0" smtClean="0">
                <a:solidFill>
                  <a:srgbClr val="273239"/>
                </a:solidFill>
                <a:latin typeface="Times New Roman" panose="02020603050405020304" pitchFamily="18" charset="0"/>
                <a:cs typeface="Times New Roman" panose="02020603050405020304" pitchFamily="18" charset="0"/>
              </a:rPr>
              <a:t>Mỗi một file “.o” thu được ở gian đoạn Assembly là một phần của chương trình. </a:t>
            </a:r>
          </a:p>
          <a:p>
            <a:pPr marL="1028700" lvl="1" indent="-571500" fontAlgn="base">
              <a:buFont typeface="Arial" panose="020B0604020202020204" pitchFamily="34" charset="0"/>
              <a:buChar char="•"/>
            </a:pPr>
            <a:r>
              <a:rPr lang="vi-VN" sz="3600" dirty="0" smtClean="0">
                <a:solidFill>
                  <a:srgbClr val="273239"/>
                </a:solidFill>
                <a:latin typeface="Times New Roman" panose="02020603050405020304" pitchFamily="18" charset="0"/>
                <a:cs typeface="Times New Roman" panose="02020603050405020304" pitchFamily="18" charset="0"/>
              </a:rPr>
              <a:t>Ở giai đoạn linking sẽ liên kết chúng để thu được một file thực thi hoàn chỉnh.</a:t>
            </a:r>
            <a:endParaRPr lang="vi-VN" sz="3600" dirty="0">
              <a:solidFill>
                <a:srgbClr val="273239"/>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640080" y="2587438"/>
            <a:ext cx="3398519" cy="920931"/>
          </a:xfrm>
        </p:spPr>
        <p:txBody>
          <a:bodyPr>
            <a:normAutofit/>
          </a:bodyPr>
          <a:lstStyle/>
          <a:p>
            <a:r>
              <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Gcc –</a:t>
            </a:r>
            <a:r>
              <a:rPr lang="en-US"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o hello </a:t>
            </a:r>
            <a:r>
              <a:rPr lang="vi-VN"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hello.o</a:t>
            </a:r>
            <a:endParaRPr lang="vi-VN" sz="20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2" name="Footer Placeholder 1"/>
          <p:cNvSpPr>
            <a:spLocks noGrp="1"/>
          </p:cNvSpPr>
          <p:nvPr>
            <p:ph type="ftr" sz="quarter" idx="11"/>
          </p:nvPr>
        </p:nvSpPr>
        <p:spPr/>
        <p:txBody>
          <a:bodyPr/>
          <a:lstStyle/>
          <a:p>
            <a:r>
              <a:rPr lang="en-US" smtClean="0"/>
              <a:t>43e-BM/HR/HDCV/FSOFT V1.3 </a:t>
            </a:r>
            <a:r>
              <a:rPr lang="en-US" dirty="0" smtClean="0"/>
              <a:t>- ©FPT SOFTWARE – Corporate Training Center</a:t>
            </a:r>
            <a:endParaRPr lang="en-US" dirty="0"/>
          </a:p>
        </p:txBody>
      </p:sp>
      <p:sp>
        <p:nvSpPr>
          <p:cNvPr id="3" name="Slide Number Placeholder 2"/>
          <p:cNvSpPr>
            <a:spLocks noGrp="1"/>
          </p:cNvSpPr>
          <p:nvPr>
            <p:ph type="sldNum" sz="quarter" idx="12"/>
          </p:nvPr>
        </p:nvSpPr>
        <p:spPr/>
        <p:txBody>
          <a:bodyPr/>
          <a:lstStyle/>
          <a:p>
            <a:fld id="{7F5043F6-4AAB-41F8-A27F-F80078A20D2B}" type="slidenum">
              <a:rPr lang="en-US" smtClean="0"/>
              <a:t>8</a:t>
            </a:fld>
            <a:endParaRPr lang="en-US" dirty="0"/>
          </a:p>
        </p:txBody>
      </p:sp>
    </p:spTree>
    <p:extLst>
      <p:ext uri="{BB962C8B-B14F-4D97-AF65-F5344CB8AC3E}">
        <p14:creationId xmlns:p14="http://schemas.microsoft.com/office/powerpoint/2010/main" val="382708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F5043F6-4AAB-41F8-A27F-F80078A20D2B}" type="slidenum">
              <a:rPr lang="en-US" smtClean="0"/>
              <a:t>9</a:t>
            </a:fld>
            <a:endParaRPr lang="en-US" dirty="0"/>
          </a:p>
        </p:txBody>
      </p:sp>
      <p:sp>
        <p:nvSpPr>
          <p:cNvPr id="5" name="Title 4"/>
          <p:cNvSpPr>
            <a:spLocks noGrp="1"/>
          </p:cNvSpPr>
          <p:nvPr>
            <p:ph type="title"/>
          </p:nvPr>
        </p:nvSpPr>
        <p:spPr>
          <a:xfrm>
            <a:off x="4794069" y="2386692"/>
            <a:ext cx="8392885" cy="1463040"/>
          </a:xfrm>
        </p:spPr>
        <p:txBody>
          <a:bodyPr>
            <a:normAutofit/>
          </a:bodyPr>
          <a:lstStyle/>
          <a:p>
            <a:r>
              <a:rPr lang="en-US" sz="5400" dirty="0" smtClean="0">
                <a:latin typeface="Tahoma" panose="020B0604030504040204" pitchFamily="34" charset="0"/>
                <a:ea typeface="Tahoma" panose="020B0604030504040204" pitchFamily="34" charset="0"/>
                <a:cs typeface="Tahoma" panose="020B0604030504040204" pitchFamily="34" charset="0"/>
              </a:rPr>
              <a:t>Make File</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825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TC Palette">
      <a:dk1>
        <a:sysClr val="windowText" lastClr="000000"/>
      </a:dk1>
      <a:lt1>
        <a:srgbClr val="FFFFFF"/>
      </a:lt1>
      <a:dk2>
        <a:srgbClr val="44546A"/>
      </a:dk2>
      <a:lt2>
        <a:srgbClr val="E7E6E6"/>
      </a:lt2>
      <a:accent1>
        <a:srgbClr val="F27023"/>
      </a:accent1>
      <a:accent2>
        <a:srgbClr val="0E69AF"/>
      </a:accent2>
      <a:accent3>
        <a:srgbClr val="0DB00F"/>
      </a:accent3>
      <a:accent4>
        <a:srgbClr val="33ABC3"/>
      </a:accent4>
      <a:accent5>
        <a:srgbClr val="FE9700"/>
      </a:accent5>
      <a:accent6>
        <a:srgbClr val="0A4E83"/>
      </a:accent6>
      <a:hlink>
        <a:srgbClr val="23A1FF"/>
      </a:hlink>
      <a:folHlink>
        <a:srgbClr val="323F4F"/>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D992C291-2F63-4C97-9DA0-DF03643AAE30}" vid="{4EDA1B8B-D98A-4C6D-B1E3-1CA4A540B79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fb232fd-8e72-43c7-b876-2e7a665041d4">
      <Terms xmlns="http://schemas.microsoft.com/office/infopath/2007/PartnerControls"/>
    </lcf76f155ced4ddcb4097134ff3c332f>
    <TaxCatchAll xmlns="d6b8b58b-189a-48e8-8fd2-2265e728ba2b" xsi:nil="true"/>
    <SharedWithUsers xmlns="d6b8b58b-189a-48e8-8fd2-2265e728ba2b">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2847DC6746C624DA076054CC14B56BE" ma:contentTypeVersion="12" ma:contentTypeDescription="Create a new document." ma:contentTypeScope="" ma:versionID="0e5b865c569c8e90a8ab5f909dcc9c2e">
  <xsd:schema xmlns:xsd="http://www.w3.org/2001/XMLSchema" xmlns:xs="http://www.w3.org/2001/XMLSchema" xmlns:p="http://schemas.microsoft.com/office/2006/metadata/properties" xmlns:ns2="3fb232fd-8e72-43c7-b876-2e7a665041d4" xmlns:ns3="d6b8b58b-189a-48e8-8fd2-2265e728ba2b" targetNamespace="http://schemas.microsoft.com/office/2006/metadata/properties" ma:root="true" ma:fieldsID="563e65ac4a76b2650a9c62bd2b38e2cb" ns2:_="" ns3:_="">
    <xsd:import namespace="3fb232fd-8e72-43c7-b876-2e7a665041d4"/>
    <xsd:import namespace="d6b8b58b-189a-48e8-8fd2-2265e728ba2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b232fd-8e72-43c7-b876-2e7a665041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c97e1a9-fa82-4965-b735-0e061acf9268"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b8b58b-189a-48e8-8fd2-2265e728ba2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db249bf-c314-4aba-8fe9-729170652466}" ma:internalName="TaxCatchAll" ma:showField="CatchAllData" ma:web="d6b8b58b-189a-48e8-8fd2-2265e728ba2b">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5FCE6B-2347-4DE7-8BAC-10533DDB848A}">
  <ds:schemaRefs>
    <ds:schemaRef ds:uri="http://schemas.microsoft.com/office/2006/metadata/properties"/>
    <ds:schemaRef ds:uri="http://schemas.microsoft.com/office/infopath/2007/PartnerControls"/>
    <ds:schemaRef ds:uri="3fb232fd-8e72-43c7-b876-2e7a665041d4"/>
    <ds:schemaRef ds:uri="d6b8b58b-189a-48e8-8fd2-2265e728ba2b"/>
  </ds:schemaRefs>
</ds:datastoreItem>
</file>

<file path=customXml/itemProps2.xml><?xml version="1.0" encoding="utf-8"?>
<ds:datastoreItem xmlns:ds="http://schemas.openxmlformats.org/officeDocument/2006/customXml" ds:itemID="{B8813A08-5833-4198-A6B7-779B1419EB72}">
  <ds:schemaRefs>
    <ds:schemaRef ds:uri="http://schemas.microsoft.com/sharepoint/v3/contenttype/forms"/>
  </ds:schemaRefs>
</ds:datastoreItem>
</file>

<file path=customXml/itemProps3.xml><?xml version="1.0" encoding="utf-8"?>
<ds:datastoreItem xmlns:ds="http://schemas.openxmlformats.org/officeDocument/2006/customXml" ds:itemID="{E5ED8A88-FAD0-437D-AB9A-37543256BE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b232fd-8e72-43c7-b876-2e7a665041d4"/>
    <ds:schemaRef ds:uri="d6b8b58b-189a-48e8-8fd2-2265e728ba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528</TotalTime>
  <Words>909</Words>
  <Application>Microsoft Office PowerPoint</Application>
  <PresentationFormat>Widescreen</PresentationFormat>
  <Paragraphs>144</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Consolas</vt:lpstr>
      <vt:lpstr>Segoe UI</vt:lpstr>
      <vt:lpstr>Tahoma</vt:lpstr>
      <vt:lpstr>Times New Roman</vt:lpstr>
      <vt:lpstr>Wingdings</vt:lpstr>
      <vt:lpstr>Theme1</vt:lpstr>
      <vt:lpstr>PowerPoint Presentation</vt:lpstr>
      <vt:lpstr>PowerPoint Presentation</vt:lpstr>
      <vt:lpstr>4 stage compiling of C</vt:lpstr>
      <vt:lpstr>Xét ví dụ main.c sau</vt:lpstr>
      <vt:lpstr>Pre-compiling</vt:lpstr>
      <vt:lpstr>Compilation</vt:lpstr>
      <vt:lpstr>Assembly</vt:lpstr>
      <vt:lpstr>Linking</vt:lpstr>
      <vt:lpstr>Make File</vt:lpstr>
      <vt:lpstr>Định Nghĩa</vt:lpstr>
      <vt:lpstr>Cấu trúc của một makefile</vt:lpstr>
      <vt:lpstr>Cấu trúc của một makefile</vt:lpstr>
      <vt:lpstr>Makefile</vt:lpstr>
      <vt:lpstr>Makefile</vt:lpstr>
      <vt:lpstr>Makefile</vt:lpstr>
      <vt:lpstr>Makefile</vt:lpstr>
      <vt:lpstr>Makefile</vt:lpstr>
      <vt:lpstr>Makefile các file chung 1 folder</vt:lpstr>
      <vt:lpstr>Makefile mà file .h nằm trong folder include</vt:lpstr>
      <vt:lpstr>Cấu trúc folder</vt:lpstr>
      <vt:lpstr>Static Lib và Share Lib</vt:lpstr>
      <vt:lpstr>Static Lib và Share Lib</vt:lpstr>
      <vt:lpstr>Static Lib và Share Lib</vt:lpstr>
      <vt:lpstr>Static Lib và Share Lib</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Xuan Tung (LDI.TCD)</dc:creator>
  <cp:lastModifiedBy>ADMIN</cp:lastModifiedBy>
  <cp:revision>65</cp:revision>
  <dcterms:created xsi:type="dcterms:W3CDTF">2020-04-28T08:09:24Z</dcterms:created>
  <dcterms:modified xsi:type="dcterms:W3CDTF">2022-09-15T19:02:13Z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0x010100C2847DC6746C624DA076054CC14B56BE</vt:lpwstr>
  </property>
  <property fmtid="{D5CDD505-2E9C-101B-9397-08002B2CF9AE}" pid="3" name="Order">
    <vt:r8>11000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MediaServiceImageTags">
    <vt:lpwstr/>
  </property>
</Properties>
</file>