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94" r:id="rId13"/>
    <p:sldId id="295" r:id="rId14"/>
    <p:sldId id="276" r:id="rId15"/>
    <p:sldId id="277" r:id="rId16"/>
    <p:sldId id="278" r:id="rId17"/>
    <p:sldId id="279" r:id="rId18"/>
    <p:sldId id="280" r:id="rId19"/>
    <p:sldId id="281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82" r:id="rId29"/>
    <p:sldId id="283" r:id="rId30"/>
    <p:sldId id="284" r:id="rId31"/>
    <p:sldId id="285" r:id="rId32"/>
    <p:sldId id="286" r:id="rId33"/>
    <p:sldId id="288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46D2-1E9A-43B6-8D98-215E88A7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71A8D-B680-43FD-B945-4651363D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7159-FC52-4A6A-9B35-31FCC415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725A-AD42-4DE3-AE2C-6EB92A20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42F-BD06-4188-A163-5CAD666E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4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CF6-AA98-4E2A-B5C7-FC0B0A87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1B88-25D7-4811-920D-BF08F4CC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FB21-AF4C-4413-AF3E-1407BD04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B708-F4FF-4E3C-9B98-2269563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C104-A867-4ADA-83B6-F879EBC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1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98590-FF82-4BE1-958A-A84FB234E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F2E4-EF59-4197-A768-5DDDE496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D19C-F564-4EC7-8E86-852B50F3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7D8F-F3EC-40C4-B416-763B530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4C1A-8FA5-493E-866B-4EB9406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1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FE4-1B18-464B-A7B7-EED645CB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AC92-0827-46F4-A726-B275C9AC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FED6-DF43-4190-ADE9-7531934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FE2D-25A9-4C72-A5F5-6228AE7A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F29-8336-46D4-8DA0-1BA17EF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9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CB8B-9594-4165-905B-AAE549A3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BA41-A017-4B26-879F-3C5072CB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6789-0D4E-4CA7-A2A0-334B2F97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22D6-BF13-4E3E-B777-506968A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7C8B-0F0C-434A-A28E-A93095A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9CD3-0001-49C0-B60F-9B846674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E223-9BE3-4478-B2C8-1E00A685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24AE-E7CB-4B67-8D9B-99D85122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A421-EBCB-41C7-BA89-C77E7CE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6E9C-4667-4AA2-9A8C-FE7D0C64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8C2E-EE22-4CE5-9AF9-DAB1FDA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E1AA-D224-4AD6-8FEF-3A4D6E8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A43E-9640-4F6E-8FDA-53851373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4D62-EFFE-4CC0-9122-9E1E3B0B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C8BC0-BDCB-43F5-A670-4DC6568F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F532-B433-4FAE-A002-43D373D3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D6F83-FAE3-4158-9E32-E6283161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C7741-7DC5-494A-8995-FD9CC43E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EE436-3B3D-4762-990C-BFAC048E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1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15F2-957D-42B9-9561-5090F031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7616E-2FFB-439E-8F3D-61B12DAD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B178-4879-4EB7-BBC0-4DDFE619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8D19-0454-460C-8CF9-C37A4D78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9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70AC-F11F-4C46-8081-B9BFB7B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84169-1482-40F5-A814-E1C69D41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044E7-CEF4-419A-9DAA-7578E0A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06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4AA2-5CD8-48DD-A163-C18D518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DDB8-5CC3-4848-9B58-C1FF9A88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4E79-D25F-49C3-812E-DD9DA876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8353-7E3C-4A29-AE22-A55DFDE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BD4-FBC0-4D2D-BFAD-33700563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7EC0-DECF-4FC4-BD84-362C3321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9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DE97-6A83-4D76-B7CA-0997DC1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CC5-BC60-4EF7-8FDC-2B8F38EE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B2C4-00A8-4411-ACE6-0B0CEC59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F2DC-7676-4EF1-80F9-722A2B05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B87D-AC73-4C09-BEA7-9DDE0291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C97-D01A-4FF0-A537-BF623BE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8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6721-8A1F-4B06-B0FD-108A82D4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754D-2AF0-4ECF-819A-161FE6AD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6D56-0E7C-4FC0-BC48-996193810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C70A-F103-4003-AD4A-05FDC8B90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1DBA-1B8D-42B3-9317-6F1C3912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5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</a:t>
            </a:fld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F636-8A6A-4A8D-A096-DE1C8665E16B}"/>
              </a:ext>
            </a:extLst>
          </p:cNvPr>
          <p:cNvSpPr txBox="1"/>
          <p:nvPr/>
        </p:nvSpPr>
        <p:spPr>
          <a:xfrm>
            <a:off x="1020417" y="1855304"/>
            <a:ext cx="10442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Ship I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đảo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Ship n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j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3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10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D166C-EE75-4421-B48B-3F78C9D67393}"/>
              </a:ext>
            </a:extLst>
          </p:cNvPr>
          <p:cNvSpPr txBox="1"/>
          <p:nvPr/>
        </p:nvSpPr>
        <p:spPr>
          <a:xfrm>
            <a:off x="4638260" y="3219416"/>
            <a:ext cx="560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Mở</a:t>
            </a:r>
            <a:r>
              <a:rPr lang="en-US" sz="2800" dirty="0"/>
              <a:t> file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B18D-14A5-4818-AE56-EC6B145800F3}"/>
              </a:ext>
            </a:extLst>
          </p:cNvPr>
          <p:cNvSpPr txBox="1"/>
          <p:nvPr/>
        </p:nvSpPr>
        <p:spPr>
          <a:xfrm>
            <a:off x="1272210" y="2054087"/>
            <a:ext cx="8441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dung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bỏ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thừa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Giống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TRIM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CAD  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A095A3-3BC6-417B-81DF-88BE71C4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7" y="3531415"/>
            <a:ext cx="3258005" cy="3734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D431E-2043-4A2A-A49C-F5E7E990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67" y="1775370"/>
            <a:ext cx="1444489" cy="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12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D166C-EE75-4421-B48B-3F78C9D67393}"/>
              </a:ext>
            </a:extLst>
          </p:cNvPr>
          <p:cNvSpPr txBox="1"/>
          <p:nvPr/>
        </p:nvSpPr>
        <p:spPr>
          <a:xfrm>
            <a:off x="4638260" y="3219416"/>
            <a:ext cx="560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LightRoom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1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Mở</a:t>
            </a:r>
            <a:r>
              <a:rPr lang="en-US" sz="2800" dirty="0"/>
              <a:t> file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B18D-14A5-4818-AE56-EC6B145800F3}"/>
              </a:ext>
            </a:extLst>
          </p:cNvPr>
          <p:cNvSpPr txBox="1"/>
          <p:nvPr/>
        </p:nvSpPr>
        <p:spPr>
          <a:xfrm>
            <a:off x="1272210" y="2054087"/>
            <a:ext cx="8441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mở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Quan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tâm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Library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Develop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export ra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0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517912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328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14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C123-ECBD-47C7-981E-5D326EDF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82" y="1079808"/>
            <a:ext cx="2400635" cy="4096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43CAF-896F-4D83-80D8-ADFDE76F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48" y="1729058"/>
            <a:ext cx="2333951" cy="2048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917405-2C65-44A5-BF93-0BF437918D44}"/>
              </a:ext>
            </a:extLst>
          </p:cNvPr>
          <p:cNvSpPr txBox="1"/>
          <p:nvPr/>
        </p:nvSpPr>
        <p:spPr>
          <a:xfrm>
            <a:off x="1142003" y="2199140"/>
            <a:ext cx="560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basic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15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56758-BC60-4F78-8D52-5DE3D3503860}"/>
              </a:ext>
            </a:extLst>
          </p:cNvPr>
          <p:cNvSpPr txBox="1"/>
          <p:nvPr/>
        </p:nvSpPr>
        <p:spPr>
          <a:xfrm>
            <a:off x="1477617" y="2198999"/>
            <a:ext cx="9269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nhiệt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Tint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ám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Exprosure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Constrast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HighLight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White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Shadown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balack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Clarity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Vibrance: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bão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hòa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Saturision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bão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hòa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5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Tone Curve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16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38DE-0111-4B8C-82CC-171E11850A4C}"/>
              </a:ext>
            </a:extLst>
          </p:cNvPr>
          <p:cNvSpPr txBox="1"/>
          <p:nvPr/>
        </p:nvSpPr>
        <p:spPr>
          <a:xfrm>
            <a:off x="1964635" y="2685108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HSL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17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D50C-4822-4393-8A93-95ED9A86F06C}"/>
              </a:ext>
            </a:extLst>
          </p:cNvPr>
          <p:cNvSpPr txBox="1"/>
          <p:nvPr/>
        </p:nvSpPr>
        <p:spPr>
          <a:xfrm>
            <a:off x="1477617" y="243926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132375-60B5-40E7-B9CE-537ABA60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99" y="2367303"/>
            <a:ext cx="223868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18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27D3-476D-4274-9FD3-E5F70CB77B0F}"/>
              </a:ext>
            </a:extLst>
          </p:cNvPr>
          <p:cNvSpPr txBox="1"/>
          <p:nvPr/>
        </p:nvSpPr>
        <p:spPr>
          <a:xfrm>
            <a:off x="1477617" y="2439265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sự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vè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thẳng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CB7A3C-0470-40CB-BBA8-898FD236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4841"/>
            <a:ext cx="4616638" cy="10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Brush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19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29958-453C-49C4-BA1F-95FA6C003436}"/>
              </a:ext>
            </a:extLst>
          </p:cNvPr>
          <p:cNvSpPr txBox="1"/>
          <p:nvPr/>
        </p:nvSpPr>
        <p:spPr>
          <a:xfrm>
            <a:off x="1477617" y="2439265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gradient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Erase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bởi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gradient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2B048D-5901-4FF5-BDEA-29D8290E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65" y="1740321"/>
            <a:ext cx="2362530" cy="885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0A502-3F52-45B3-B5C2-D1E43FE2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23" y="3319671"/>
            <a:ext cx="2305372" cy="14003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1B7BBB-F95D-46D0-8740-A0C3A93CE9B5}"/>
              </a:ext>
            </a:extLst>
          </p:cNvPr>
          <p:cNvSpPr txBox="1"/>
          <p:nvPr/>
        </p:nvSpPr>
        <p:spPr>
          <a:xfrm>
            <a:off x="1477617" y="4258376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quét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620F99-72A9-413F-A46A-467FFD58EE90}"/>
              </a:ext>
            </a:extLst>
          </p:cNvPr>
          <p:cNvSpPr txBox="1"/>
          <p:nvPr/>
        </p:nvSpPr>
        <p:spPr>
          <a:xfrm>
            <a:off x="2610678" y="2183295"/>
            <a:ext cx="15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gradient</a:t>
            </a:r>
            <a:endParaRPr lang="vi-V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73493-7D07-4409-932B-34140A8B8DDE}"/>
              </a:ext>
            </a:extLst>
          </p:cNvPr>
          <p:cNvSpPr txBox="1"/>
          <p:nvPr/>
        </p:nvSpPr>
        <p:spPr>
          <a:xfrm>
            <a:off x="2367333" y="3893472"/>
            <a:ext cx="23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Brush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bình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thường</a:t>
            </a:r>
            <a:endParaRPr lang="vi-V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A8C1C-43CB-437B-9A3C-DF747862E9CE}"/>
              </a:ext>
            </a:extLst>
          </p:cNvPr>
          <p:cNvSpPr txBox="1"/>
          <p:nvPr/>
        </p:nvSpPr>
        <p:spPr>
          <a:xfrm>
            <a:off x="3528468" y="1232454"/>
            <a:ext cx="27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Radial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giống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hệt</a:t>
            </a:r>
            <a:endParaRPr lang="vi-VN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AD744B-1016-414B-954C-60E9D328F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905" y="1160127"/>
            <a:ext cx="37152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D2C95-2BBE-4420-A620-EAAA2C5C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17" y="4031986"/>
            <a:ext cx="4479595" cy="1644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A6B3A-BD18-4055-8419-6545886A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03" y="1623379"/>
            <a:ext cx="4479595" cy="1376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80ACF7-50A6-435B-BA28-A5FA507D4447}"/>
              </a:ext>
            </a:extLst>
          </p:cNvPr>
          <p:cNvSpPr txBox="1"/>
          <p:nvPr/>
        </p:nvSpPr>
        <p:spPr>
          <a:xfrm>
            <a:off x="978332" y="3236512"/>
            <a:ext cx="3341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and Mask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20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0B8CD-A9F1-4079-99EA-7CEC9A54FE9D}"/>
              </a:ext>
            </a:extLst>
          </p:cNvPr>
          <p:cNvSpPr txBox="1"/>
          <p:nvPr/>
        </p:nvSpPr>
        <p:spPr>
          <a:xfrm>
            <a:off x="4956313" y="2854973"/>
            <a:ext cx="205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endParaRPr lang="vi-VN" sz="6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0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59742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1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1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6FAC-36F3-4618-BE0F-886F78407356}"/>
              </a:ext>
            </a:extLst>
          </p:cNvPr>
          <p:cNvSpPr txBox="1"/>
          <p:nvPr/>
        </p:nvSpPr>
        <p:spPr>
          <a:xfrm>
            <a:off x="1470991" y="2027583"/>
            <a:ext cx="808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insert key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Classsic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twenn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tốc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Enter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D0DA88-81F7-4643-9A73-F02C6B97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50" y="4132924"/>
            <a:ext cx="241016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5B26-AAD5-442B-9697-AA6E4A7A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40" y="1171050"/>
            <a:ext cx="784016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23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73ED1-424C-4399-A6F6-D895FE00C06A}"/>
              </a:ext>
            </a:extLst>
          </p:cNvPr>
          <p:cNvSpPr txBox="1"/>
          <p:nvPr/>
        </p:nvSpPr>
        <p:spPr>
          <a:xfrm>
            <a:off x="1709530" y="2464473"/>
            <a:ext cx="7301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insert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369735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9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ra </a:t>
            </a:r>
            <a:r>
              <a:rPr lang="en-US" sz="2800" dirty="0" err="1"/>
              <a:t>nhiều</a:t>
            </a:r>
            <a:r>
              <a:rPr lang="en-US" sz="2800" dirty="0"/>
              <a:t> layer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D0668-07D4-407D-AD4E-CBC90B9B0914}"/>
              </a:ext>
            </a:extLst>
          </p:cNvPr>
          <p:cNvSpPr txBox="1"/>
          <p:nvPr/>
        </p:nvSpPr>
        <p:spPr>
          <a:xfrm>
            <a:off x="1444487" y="1908313"/>
            <a:ext cx="8110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Breack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Quét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G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distribute to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kkk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BAADB-6CE4-4E18-AB14-04EB15F3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46" y="1370459"/>
            <a:ext cx="3077004" cy="12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D3BA2-73CD-44CA-8580-4ABF7CFCA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02" y="424911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Symbol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F4F5-4520-41DD-AD06-44088CA661BB}"/>
              </a:ext>
            </a:extLst>
          </p:cNvPr>
          <p:cNvSpPr txBox="1"/>
          <p:nvPr/>
        </p:nvSpPr>
        <p:spPr>
          <a:xfrm>
            <a:off x="1272210" y="1767016"/>
            <a:ext cx="84402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blur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nữa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Chon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B</a:t>
            </a:r>
          </a:p>
          <a:p>
            <a:pPr marL="457200" indent="-457200">
              <a:buFont typeface="+mj-lt"/>
              <a:buAutoNum type="arabicPeriod"/>
            </a:pP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CB971B-F269-49C5-81D4-F9E248C7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70" y="2382065"/>
            <a:ext cx="2829320" cy="122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A3D0C5-86C2-4C59-844A-FA802C8E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198695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2F84F-6E65-4F30-BAA8-02A3CF46A963}"/>
              </a:ext>
            </a:extLst>
          </p:cNvPr>
          <p:cNvSpPr txBox="1"/>
          <p:nvPr/>
        </p:nvSpPr>
        <p:spPr>
          <a:xfrm>
            <a:off x="1239942" y="2026508"/>
            <a:ext cx="654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</a:p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43134A-CB77-4C94-AF6E-1BD596D3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6" y="1345090"/>
            <a:ext cx="364858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27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7151-A3EC-4CFA-B6F1-DD6D167CB9B0}"/>
              </a:ext>
            </a:extLst>
          </p:cNvPr>
          <p:cNvSpPr txBox="1"/>
          <p:nvPr/>
        </p:nvSpPr>
        <p:spPr>
          <a:xfrm>
            <a:off x="1890584" y="1828800"/>
            <a:ext cx="9045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them 1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6F6BC8-1EE2-4BDD-A123-3716D3C76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043530"/>
            <a:ext cx="2743200" cy="1638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353F2B-C01D-4567-9244-B8C94E614436}"/>
              </a:ext>
            </a:extLst>
          </p:cNvPr>
          <p:cNvSpPr txBox="1"/>
          <p:nvPr/>
        </p:nvSpPr>
        <p:spPr>
          <a:xfrm>
            <a:off x="6087762" y="125840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highlight>
                  <a:srgbClr val="FFFF00"/>
                </a:highlight>
              </a:rPr>
              <a:t>profile video motion graphics </a:t>
            </a:r>
          </a:p>
        </p:txBody>
      </p:sp>
    </p:spTree>
    <p:extLst>
      <p:ext uri="{BB962C8B-B14F-4D97-AF65-F5344CB8AC3E}">
        <p14:creationId xmlns:p14="http://schemas.microsoft.com/office/powerpoint/2010/main" val="2463458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28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05DFF-DD22-4778-BD40-6583D57A7FA5}"/>
              </a:ext>
            </a:extLst>
          </p:cNvPr>
          <p:cNvSpPr txBox="1"/>
          <p:nvPr/>
        </p:nvSpPr>
        <p:spPr>
          <a:xfrm>
            <a:off x="5413512" y="2875978"/>
            <a:ext cx="1364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</a:rPr>
              <a:t>PR</a:t>
            </a:r>
            <a:endParaRPr lang="vi-VN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1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29</a:t>
            </a:fld>
            <a:endParaRPr lang="vi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059A8-FE7C-4DC5-952B-D5953D19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7" y="2562146"/>
            <a:ext cx="6258295" cy="36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 tool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C228D-B855-439F-9248-090F12724D4D}"/>
              </a:ext>
            </a:extLst>
          </p:cNvPr>
          <p:cNvSpPr txBox="1"/>
          <p:nvPr/>
        </p:nvSpPr>
        <p:spPr>
          <a:xfrm>
            <a:off x="1239942" y="2146852"/>
            <a:ext cx="93352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 ra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trước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Selection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Enter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5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412142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364975" y="1106300"/>
            <a:ext cx="39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Low motion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30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5AC60-BF1D-45F7-B060-B2EAC484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9" y="2394031"/>
            <a:ext cx="4210638" cy="590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B333EB-E98D-4BF6-AF91-833AA1C46078}"/>
              </a:ext>
            </a:extLst>
          </p:cNvPr>
          <p:cNvSpPr txBox="1"/>
          <p:nvPr/>
        </p:nvSpPr>
        <p:spPr>
          <a:xfrm>
            <a:off x="1828800" y="3429000"/>
            <a:ext cx="8706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choột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Bé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100%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100%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nhanh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31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89196-95B0-43D2-8452-2DCAC965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38" y="2130877"/>
            <a:ext cx="3353268" cy="2924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293389-84EE-4B7C-8C8D-B28F1497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06" y="1583394"/>
            <a:ext cx="5772956" cy="3391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DAA92-B3E3-426C-81C1-F511F5B14BE1}"/>
              </a:ext>
            </a:extLst>
          </p:cNvPr>
          <p:cNvSpPr txBox="1"/>
          <p:nvPr/>
        </p:nvSpPr>
        <p:spPr>
          <a:xfrm>
            <a:off x="4359966" y="5299205"/>
            <a:ext cx="454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1/3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8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32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3C8B9-C969-4C55-A501-2642BD2C722A}"/>
              </a:ext>
            </a:extLst>
          </p:cNvPr>
          <p:cNvSpPr txBox="1"/>
          <p:nvPr/>
        </p:nvSpPr>
        <p:spPr>
          <a:xfrm>
            <a:off x="675861" y="1838466"/>
            <a:ext cx="7606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như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hướng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tâm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1/3 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Video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Cận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C68686-2EA0-45AB-91D8-E58A5E79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05" y="977348"/>
            <a:ext cx="3534268" cy="2000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E47453-DE61-4A4E-B4AF-D43CA388F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8" y="3150167"/>
            <a:ext cx="3191320" cy="2124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F7BE56-CD9E-422B-8996-032A3817DE82}"/>
              </a:ext>
            </a:extLst>
          </p:cNvPr>
          <p:cNvSpPr txBox="1"/>
          <p:nvPr/>
        </p:nvSpPr>
        <p:spPr>
          <a:xfrm>
            <a:off x="978332" y="5863394"/>
            <a:ext cx="760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Vật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dài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cam,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nên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tĩnh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1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06733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258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33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11548-D6C7-406A-A1ED-5553754B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20" y="1967708"/>
            <a:ext cx="4856880" cy="40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86246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482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34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1A1E1-DE07-4A6B-BB8D-189849CF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15" y="2360313"/>
            <a:ext cx="6451355" cy="34375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FB931D-9606-4D74-BF90-23046220C833}"/>
              </a:ext>
            </a:extLst>
          </p:cNvPr>
          <p:cNvCxnSpPr/>
          <p:nvPr/>
        </p:nvCxnSpPr>
        <p:spPr>
          <a:xfrm flipH="1">
            <a:off x="5989983" y="1749287"/>
            <a:ext cx="503582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4D1EC-86F9-454E-902E-36A4B91A7E05}"/>
              </a:ext>
            </a:extLst>
          </p:cNvPr>
          <p:cNvSpPr txBox="1"/>
          <p:nvPr/>
        </p:nvSpPr>
        <p:spPr>
          <a:xfrm>
            <a:off x="6095998" y="1219200"/>
            <a:ext cx="212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Add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keyFrame</a:t>
            </a:r>
            <a:endParaRPr lang="vi-V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61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35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2162B-73A5-4A95-B07C-109E6248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703" y="2072866"/>
            <a:ext cx="597300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79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690189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64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</a:t>
            </a:r>
            <a:r>
              <a:rPr lang="en-US" sz="2800" dirty="0" err="1"/>
              <a:t>phông</a:t>
            </a:r>
            <a:r>
              <a:rPr lang="en-US" sz="2800" dirty="0"/>
              <a:t> </a:t>
            </a:r>
            <a:r>
              <a:rPr lang="en-US" sz="2800" dirty="0" err="1"/>
              <a:t>xanh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9268D-3935-485C-A440-478D06BA5E37}"/>
              </a:ext>
            </a:extLst>
          </p:cNvPr>
          <p:cNvSpPr txBox="1"/>
          <p:nvPr/>
        </p:nvSpPr>
        <p:spPr>
          <a:xfrm>
            <a:off x="1444487" y="2199861"/>
            <a:ext cx="7832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effect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key-&gt;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utral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color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chỉnh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nền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94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Tracking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37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34A87-06FF-4EBB-B70E-759C8AD762FA}"/>
              </a:ext>
            </a:extLst>
          </p:cNvPr>
          <p:cNvSpPr txBox="1"/>
          <p:nvPr/>
        </p:nvSpPr>
        <p:spPr>
          <a:xfrm>
            <a:off x="1444487" y="2199861"/>
            <a:ext cx="783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nhòe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fast blur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blur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7CA90-E187-4519-9C99-E35DAE1A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3" y="2310281"/>
            <a:ext cx="4029453" cy="24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Smart Obj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44423-6383-4595-A7DC-8BCF4543F2D2}"/>
              </a:ext>
            </a:extLst>
          </p:cNvPr>
          <p:cNvSpPr txBox="1"/>
          <p:nvPr/>
        </p:nvSpPr>
        <p:spPr>
          <a:xfrm>
            <a:off x="1239942" y="2054087"/>
            <a:ext cx="9653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T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vỡ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convert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smart Object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3F4C9-0334-4ED5-92F5-51B01BCD3B06}"/>
              </a:ext>
            </a:extLst>
          </p:cNvPr>
          <p:cNvSpPr txBox="1"/>
          <p:nvPr/>
        </p:nvSpPr>
        <p:spPr>
          <a:xfrm>
            <a:off x="2464904" y="2464904"/>
            <a:ext cx="7089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 Mart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459D0-1DE4-42FD-9225-934538F7F624}"/>
              </a:ext>
            </a:extLst>
          </p:cNvPr>
          <p:cNvSpPr txBox="1"/>
          <p:nvPr/>
        </p:nvSpPr>
        <p:spPr>
          <a:xfrm>
            <a:off x="1497496" y="2213113"/>
            <a:ext cx="9687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 tool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nạ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3F0150-C7D8-4300-A6A3-96FEAFE5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62" y="1258967"/>
            <a:ext cx="1483238" cy="224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5DFB66-BF88-448B-8943-FB147A4D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78" y="5132399"/>
            <a:ext cx="1483238" cy="16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7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D541F-2B81-4C4C-A80A-1AD9A475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2206258"/>
            <a:ext cx="4449548" cy="1260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05DC4B-9256-4BEB-983C-E85344011F69}"/>
              </a:ext>
            </a:extLst>
          </p:cNvPr>
          <p:cNvSpPr txBox="1"/>
          <p:nvPr/>
        </p:nvSpPr>
        <p:spPr>
          <a:xfrm>
            <a:off x="1477617" y="3829878"/>
            <a:ext cx="10084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vô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góc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giãn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đc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Pen Tool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chấm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Merge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E7FDD-6E2B-488B-8EB5-C2DA03E8B58D}"/>
              </a:ext>
            </a:extLst>
          </p:cNvPr>
          <p:cNvSpPr txBox="1"/>
          <p:nvPr/>
        </p:nvSpPr>
        <p:spPr>
          <a:xfrm>
            <a:off x="2186608" y="2239617"/>
            <a:ext cx="7209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merge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trở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45587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31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9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1C825-090F-4432-BABF-70CCA057AA52}"/>
              </a:ext>
            </a:extLst>
          </p:cNvPr>
          <p:cNvSpPr txBox="1"/>
          <p:nvPr/>
        </p:nvSpPr>
        <p:spPr>
          <a:xfrm>
            <a:off x="1497496" y="1934817"/>
            <a:ext cx="7113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image / Adjustment/ Hue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mụn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clone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stap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tool 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FD183-FEBC-48EA-97E7-C535E980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2" y="3716956"/>
            <a:ext cx="2348980" cy="19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1272</Words>
  <Application>Microsoft Office PowerPoint</Application>
  <PresentationFormat>Widescreen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72</cp:revision>
  <dcterms:created xsi:type="dcterms:W3CDTF">2021-08-07T01:16:33Z</dcterms:created>
  <dcterms:modified xsi:type="dcterms:W3CDTF">2021-08-09T12:49:10Z</dcterms:modified>
</cp:coreProperties>
</file>