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46D2-1E9A-43B6-8D98-215E88A74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71A8D-B680-43FD-B945-4651363DF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07159-FC52-4A6A-9B35-31FCC415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07/08/2021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9725A-AD42-4DE3-AE2C-6EB92A20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1742F-BD06-4188-A163-5CAD666E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542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ECF6-AA98-4E2A-B5C7-FC0B0A87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01B88-25D7-4811-920D-BF08F4CC5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0FB21-AF4C-4413-AF3E-1407BD04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07/08/2021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9B708-F4FF-4E3C-9B98-2269563B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0C104-A867-4ADA-83B6-F879EBC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519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98590-FF82-4BE1-958A-A84FB234E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DF2E4-EF59-4197-A768-5DDDE496A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CD19C-F564-4EC7-8E86-852B50F3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07/08/2021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B7D8F-F3EC-40C4-B416-763B5305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4C1A-8FA5-493E-866B-4EB94069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712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EFE4-1B18-464B-A7B7-EED645CB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AAC92-0827-46F4-A726-B275C9AC3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1FED6-DF43-4190-ADE9-75319346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07/08/2021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5FE2D-25A9-4C72-A5F5-6228AE7A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2AF29-8336-46D4-8DA0-1BA17EF3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590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CB8B-9594-4165-905B-AAE549A3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1BA41-A017-4B26-879F-3C5072CB9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F6789-0D4E-4CA7-A2A0-334B2F97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07/08/2021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922D6-BF13-4E3E-B777-506968A0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97C8B-0F0C-434A-A28E-A93095AE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76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9CD3-0001-49C0-B60F-9B846674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9E223-9BE3-4478-B2C8-1E00A685C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224AE-E7CB-4B67-8D9B-99D851226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FA421-EBCB-41C7-BA89-C77E7CE6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07/08/2021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26E9C-4667-4AA2-9A8C-FE7D0C64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18C2E-EE22-4CE5-9AF9-DAB1FDA1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241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E1AA-D224-4AD6-8FEF-3A4D6E8E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CA43E-9640-4F6E-8FDA-538513733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B4D62-EFFE-4CC0-9122-9E1E3B0BC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C8BC0-BDCB-43F5-A670-4DC6568F4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5F532-B433-4FAE-A002-43D373D3B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D6F83-FAE3-4158-9E32-E6283161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07/08/2021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C7741-7DC5-494A-8995-FD9CC43E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EE436-3B3D-4762-990C-BFAC048E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615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15F2-957D-42B9-9561-5090F031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7616E-2FFB-439E-8F3D-61B12DAD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07/08/2021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EB178-4879-4EB7-BBC0-4DDFE619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18D19-0454-460C-8CF9-C37A4D78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795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870AC-F11F-4C46-8081-B9BFB7B4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07/08/2021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84169-1482-40F5-A814-E1C69D41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044E7-CEF4-419A-9DAA-7578E0A2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065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4AA2-5CD8-48DD-A163-C18D5185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FDDB8-5CC3-4848-9B58-C1FF9A88A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04E79-D25F-49C3-812E-DD9DA8764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F8353-7E3C-4A29-AE22-A55DFDE2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07/08/2021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37BD4-FBC0-4D2D-BFAD-33700563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E7EC0-DECF-4FC4-BD84-362C3321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499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DE97-6A83-4D76-B7CA-0997DC13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E6CC5-BC60-4EF7-8FDC-2B8F38EEA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0B2C4-00A8-4411-ACE6-0B0CEC598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6F2DC-7676-4EF1-80F9-722A2B05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07/08/2021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DB87D-AC73-4C09-BEA7-9DDE0291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6CC97-D01A-4FF0-A537-BF623BE6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389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06721-8A1F-4B06-B0FD-108A82D4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F754D-2AF0-4ECF-819A-161FE6ADD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16D56-0E7C-4FC0-BC48-996193810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C1BFD-DD60-4F9F-9802-D6546E7934D9}" type="datetimeFigureOut">
              <a:rPr lang="vi-VN" smtClean="0"/>
              <a:t>07/08/2021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9C70A-F103-4003-AD4A-05FDC8B90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01DBA-1B8D-42B3-9317-6F1C3912F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55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Tách</a:t>
            </a:r>
            <a:r>
              <a:rPr lang="en-US" sz="2800" dirty="0"/>
              <a:t> </a:t>
            </a:r>
            <a:r>
              <a:rPr lang="en-US" sz="2800" dirty="0" err="1"/>
              <a:t>Nền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</a:t>
            </a:fld>
            <a:endParaRPr lang="vi-V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D4F636-8A6A-4A8D-A096-DE1C8665E16B}"/>
              </a:ext>
            </a:extLst>
          </p:cNvPr>
          <p:cNvSpPr txBox="1"/>
          <p:nvPr/>
        </p:nvSpPr>
        <p:spPr>
          <a:xfrm>
            <a:off x="1020417" y="1855304"/>
            <a:ext cx="104427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Ctr Ship I :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đảo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vùng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Ctrl Ship n :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layer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mới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Ctrl j :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layer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mới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từ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vùng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đã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Ctr delete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Atl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delete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thay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đổi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endParaRPr lang="vi-VN" sz="32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732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2597425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09" y="1060174"/>
            <a:ext cx="319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1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10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6FAC-36F3-4618-BE0F-886F78407356}"/>
              </a:ext>
            </a:extLst>
          </p:cNvPr>
          <p:cNvSpPr txBox="1"/>
          <p:nvPr/>
        </p:nvSpPr>
        <p:spPr>
          <a:xfrm>
            <a:off x="1470991" y="2027583"/>
            <a:ext cx="80838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đầu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cuối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bấm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insert key frame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Classsic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twenn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Bấm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ở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giữa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timeLine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gia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tốc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Ctrl Enter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chạy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D0DA88-81F7-4643-9A73-F02C6B971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650" y="4132924"/>
            <a:ext cx="2410161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9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 Cài Đặt</a:t>
            </a:r>
            <a:r>
              <a:rPr lang="en-US" sz="2800" dirty="0"/>
              <a:t> 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11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25B26-AAD5-442B-9697-AA6E4A7AF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040" y="1171050"/>
            <a:ext cx="7840169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1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 Cài Đặt</a:t>
            </a:r>
            <a:r>
              <a:rPr lang="en-US" sz="2800" dirty="0"/>
              <a:t> 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12</a:t>
            </a:fld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B73ED1-424C-4399-A6F6-D895FE00C06A}"/>
              </a:ext>
            </a:extLst>
          </p:cNvPr>
          <p:cNvSpPr txBox="1"/>
          <p:nvPr/>
        </p:nvSpPr>
        <p:spPr>
          <a:xfrm>
            <a:off x="1709530" y="2464473"/>
            <a:ext cx="73019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Bôi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đen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 frame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 layer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insert frame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 layer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sẽ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duy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trì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đến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frame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đó</a:t>
            </a:r>
            <a:endParaRPr lang="vi-VN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62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3697355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09" y="1060174"/>
            <a:ext cx="393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Tách</a:t>
            </a:r>
            <a:r>
              <a:rPr lang="en-US" sz="2800" dirty="0"/>
              <a:t> </a:t>
            </a:r>
            <a:r>
              <a:rPr lang="en-US" sz="2800" dirty="0" err="1"/>
              <a:t>chữ</a:t>
            </a:r>
            <a:r>
              <a:rPr lang="en-US" sz="2800" dirty="0"/>
              <a:t> ra </a:t>
            </a:r>
            <a:r>
              <a:rPr lang="en-US" sz="2800" dirty="0" err="1"/>
              <a:t>nhiều</a:t>
            </a:r>
            <a:r>
              <a:rPr lang="en-US" sz="2800" dirty="0"/>
              <a:t> layer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13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CD0668-07D4-407D-AD4E-CBC90B9B0914}"/>
              </a:ext>
            </a:extLst>
          </p:cNvPr>
          <p:cNvSpPr txBox="1"/>
          <p:nvPr/>
        </p:nvSpPr>
        <p:spPr>
          <a:xfrm>
            <a:off x="1444487" y="1908313"/>
            <a:ext cx="811033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tất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cả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chữ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Breack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apart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Quét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chữ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muốn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Ctrl G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nó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lại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distribute to layer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Cứ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bôi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đen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kéo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nó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chạy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kkk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BAADB-6CE4-4E18-AB14-04EB15F34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46" y="1370459"/>
            <a:ext cx="3077004" cy="12384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DD3BA2-73CD-44CA-8580-4ABF7CFCA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902" y="4249119"/>
            <a:ext cx="2857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0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Symbol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14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AF4F5-4520-41DD-AD06-44088CA661BB}"/>
              </a:ext>
            </a:extLst>
          </p:cNvPr>
          <p:cNvSpPr txBox="1"/>
          <p:nvPr/>
        </p:nvSpPr>
        <p:spPr>
          <a:xfrm>
            <a:off x="1272210" y="1767016"/>
            <a:ext cx="844020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Muốn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vẽ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hay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chữ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blur hay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khác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nữa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nó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phải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Symbol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Chon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đối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tượng</a:t>
            </a:r>
            <a:endParaRPr lang="en-US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Ctrl B</a:t>
            </a:r>
          </a:p>
          <a:p>
            <a:pPr marL="457200" indent="-457200">
              <a:buFont typeface="+mj-lt"/>
              <a:buAutoNum type="arabicPeriod"/>
            </a:pPr>
            <a:endParaRPr lang="vi-VN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CB971B-F269-49C5-81D4-F9E248C7E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470" y="2382065"/>
            <a:ext cx="2829320" cy="12288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A3D0C5-86C2-4C59-844A-FA802C8E1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78" y="198695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60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Lúc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15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2F84F-6E65-4F30-BAA8-02A3CF46A963}"/>
              </a:ext>
            </a:extLst>
          </p:cNvPr>
          <p:cNvSpPr txBox="1"/>
          <p:nvPr/>
        </p:nvSpPr>
        <p:spPr>
          <a:xfrm>
            <a:off x="1239942" y="2026508"/>
            <a:ext cx="65448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Kéo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ảnh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Library</a:t>
            </a:r>
          </a:p>
          <a:p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layer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làm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vi-VN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43134A-CB77-4C94-AF6E-1BD596D3C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946" y="1345090"/>
            <a:ext cx="3648584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9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nạ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16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F7151-A3EC-4CFA-B6F1-DD6D167CB9B0}"/>
              </a:ext>
            </a:extLst>
          </p:cNvPr>
          <p:cNvSpPr txBox="1"/>
          <p:nvPr/>
        </p:nvSpPr>
        <p:spPr>
          <a:xfrm>
            <a:off x="1890584" y="1828800"/>
            <a:ext cx="904514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layer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chuyể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động</a:t>
            </a:r>
            <a:endParaRPr lang="en-US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them 1 layer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bên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endParaRPr lang="en-US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Vẽ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endParaRPr lang="en-US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layer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bên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layer 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Layer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bên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dưới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nằm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vùng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layer mask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sẽ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thấy</a:t>
            </a:r>
            <a:endParaRPr lang="vi-VN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6F6BC8-1EE2-4BDD-A123-3716D3C76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4043530"/>
            <a:ext cx="2743200" cy="1638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2353F2B-C01D-4567-9244-B8C94E614436}"/>
              </a:ext>
            </a:extLst>
          </p:cNvPr>
          <p:cNvSpPr txBox="1"/>
          <p:nvPr/>
        </p:nvSpPr>
        <p:spPr>
          <a:xfrm>
            <a:off x="6087762" y="1258401"/>
            <a:ext cx="61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highlight>
                  <a:srgbClr val="FFFF00"/>
                </a:highlight>
              </a:rPr>
              <a:t>profile video motion graphics </a:t>
            </a:r>
          </a:p>
        </p:txBody>
      </p:sp>
    </p:spTree>
    <p:extLst>
      <p:ext uri="{BB962C8B-B14F-4D97-AF65-F5344CB8AC3E}">
        <p14:creationId xmlns:p14="http://schemas.microsoft.com/office/powerpoint/2010/main" val="246345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Tách</a:t>
            </a:r>
            <a:r>
              <a:rPr lang="en-US" sz="2800" dirty="0"/>
              <a:t> </a:t>
            </a:r>
            <a:r>
              <a:rPr lang="en-US" sz="2800" dirty="0" err="1"/>
              <a:t>nền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</a:t>
            </a:fld>
            <a:endParaRPr lang="vi-V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2D2C95-2BBE-4420-A620-EAAA2C5C1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517" y="4031986"/>
            <a:ext cx="4479595" cy="16445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4A6B3A-BD18-4055-8419-6545886A3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403" y="1623379"/>
            <a:ext cx="4479595" cy="13768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E80ACF7-50A6-435B-BA28-A5FA507D4447}"/>
              </a:ext>
            </a:extLst>
          </p:cNvPr>
          <p:cNvSpPr txBox="1"/>
          <p:nvPr/>
        </p:nvSpPr>
        <p:spPr>
          <a:xfrm>
            <a:off x="978332" y="3236512"/>
            <a:ext cx="33413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and Mask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56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Pen tool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3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C228D-B855-439F-9248-090F12724D4D}"/>
              </a:ext>
            </a:extLst>
          </p:cNvPr>
          <p:cNvSpPr txBox="1"/>
          <p:nvPr/>
        </p:nvSpPr>
        <p:spPr>
          <a:xfrm>
            <a:off x="1239942" y="2146852"/>
            <a:ext cx="93352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Giữ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ALT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chuyển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Giữ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phím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cách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kéo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tròn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Mỗi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lần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đều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phải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kéo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vector ra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trước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mới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thêm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Sau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đó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Selection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hoặc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phím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tắt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Ctrl Enter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85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Smart Obj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4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544423-6383-4595-A7DC-8BCF4543F2D2}"/>
              </a:ext>
            </a:extLst>
          </p:cNvPr>
          <p:cNvSpPr txBox="1"/>
          <p:nvPr/>
        </p:nvSpPr>
        <p:spPr>
          <a:xfrm>
            <a:off x="1239942" y="2054087"/>
            <a:ext cx="9653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Ctrl T :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phóng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to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nhỏ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Khi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phóng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to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nhỏ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ảnh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bị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vỡ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Phải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convert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thành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smart Object 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37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 Cài Đặt</a:t>
            </a:r>
            <a:r>
              <a:rPr lang="en-US" sz="2800" dirty="0"/>
              <a:t> 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5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03F4C9-0334-4ED5-92F5-51B01BCD3B06}"/>
              </a:ext>
            </a:extLst>
          </p:cNvPr>
          <p:cNvSpPr txBox="1"/>
          <p:nvPr/>
        </p:nvSpPr>
        <p:spPr>
          <a:xfrm>
            <a:off x="2464904" y="2464904"/>
            <a:ext cx="7089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Cắt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người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đưa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tròn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7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Layer Mart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6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459D0-1DE4-42FD-9225-934538F7F624}"/>
              </a:ext>
            </a:extLst>
          </p:cNvPr>
          <p:cNvSpPr txBox="1"/>
          <p:nvPr/>
        </p:nvSpPr>
        <p:spPr>
          <a:xfrm>
            <a:off x="1497496" y="2213113"/>
            <a:ext cx="96873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Ctrt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 :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layer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cần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Click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trắng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nhìn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thấy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đen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không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nhìn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thấy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brush tool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xóa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hoặc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vùng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nó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đen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Thao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tác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tác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mặt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nạ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nó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 layer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nằm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Phải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đen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bên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dưới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3F0150-C7D8-4300-A6A3-96FEAFE5A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362" y="1258967"/>
            <a:ext cx="1483238" cy="224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5DFB66-BF88-448B-8943-FB147A4D1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1478" y="5132399"/>
            <a:ext cx="1483238" cy="16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6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Vẽ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7</a:t>
            </a:fld>
            <a:endParaRPr lang="vi-V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ED541F-2B81-4C4C-A80A-1AD9A4758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278" y="2206258"/>
            <a:ext cx="4449548" cy="12600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05DC4B-9256-4BEB-983C-E85344011F69}"/>
              </a:ext>
            </a:extLst>
          </p:cNvPr>
          <p:cNvSpPr txBox="1"/>
          <p:nvPr/>
        </p:nvSpPr>
        <p:spPr>
          <a:xfrm>
            <a:off x="1477617" y="3829878"/>
            <a:ext cx="100849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bên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cầm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kéo</a:t>
            </a:r>
            <a:endParaRPr lang="en-US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bên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dưới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chạm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vô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góc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nó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sẽ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hiện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lên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trắng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cầm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kéo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giãn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đc</a:t>
            </a:r>
            <a:endParaRPr lang="en-US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muốn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thêm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dùng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Pen Tool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chấm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endParaRPr lang="vi-VN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5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Merge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8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E7FDD-6E2B-488B-8EB5-C2DA03E8B58D}"/>
              </a:ext>
            </a:extLst>
          </p:cNvPr>
          <p:cNvSpPr txBox="1"/>
          <p:nvPr/>
        </p:nvSpPr>
        <p:spPr>
          <a:xfrm>
            <a:off x="2186608" y="2239617"/>
            <a:ext cx="7209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nhiều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merge 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nó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sẽ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trở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thành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7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9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60B8CD-A9F1-4079-99EA-7CEC9A54FE9D}"/>
              </a:ext>
            </a:extLst>
          </p:cNvPr>
          <p:cNvSpPr txBox="1"/>
          <p:nvPr/>
        </p:nvSpPr>
        <p:spPr>
          <a:xfrm>
            <a:off x="4956313" y="2854973"/>
            <a:ext cx="2054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</a:t>
            </a:r>
            <a:endParaRPr lang="vi-VN" sz="6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00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625</Words>
  <Application>Microsoft Office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Văn Thọ</dc:creator>
  <cp:lastModifiedBy>Nguyễn Văn Thọ</cp:lastModifiedBy>
  <cp:revision>34</cp:revision>
  <dcterms:created xsi:type="dcterms:W3CDTF">2021-08-07T01:16:33Z</dcterms:created>
  <dcterms:modified xsi:type="dcterms:W3CDTF">2021-08-07T13:11:42Z</dcterms:modified>
</cp:coreProperties>
</file>