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5" r:id="rId4"/>
    <p:sldId id="288" r:id="rId5"/>
    <p:sldId id="276" r:id="rId6"/>
    <p:sldId id="277" r:id="rId7"/>
    <p:sldId id="289" r:id="rId8"/>
    <p:sldId id="290" r:id="rId9"/>
    <p:sldId id="291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819" autoAdjust="0"/>
  </p:normalViewPr>
  <p:slideViewPr>
    <p:cSldViewPr snapToGrid="0" snapToObjects="1" showGuides="1">
      <p:cViewPr varScale="1">
        <p:scale>
          <a:sx n="155" d="100"/>
          <a:sy n="155" d="100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30959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9009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.digikey.com/t/debian-getting-started-with-the-beaglebone-black/1296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image </a:t>
            </a:r>
            <a:r>
              <a:rPr lang="en-US" dirty="0" err="1"/>
              <a:t>cho</a:t>
            </a:r>
            <a:r>
              <a:rPr lang="en-US" dirty="0"/>
              <a:t> board Beagle Bone Black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hardware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Ubuntu virtual machine</a:t>
            </a:r>
          </a:p>
          <a:p>
            <a:r>
              <a:rPr lang="en-US" dirty="0"/>
              <a:t>Build image </a:t>
            </a:r>
            <a:r>
              <a:rPr lang="en-US" dirty="0" err="1"/>
              <a:t>cho</a:t>
            </a:r>
            <a:r>
              <a:rPr lang="en-US" dirty="0"/>
              <a:t> Beagle Bone Black</a:t>
            </a:r>
          </a:p>
          <a:p>
            <a:r>
              <a:rPr lang="en-US" dirty="0"/>
              <a:t>Flash image </a:t>
            </a:r>
            <a:r>
              <a:rPr lang="en-US" dirty="0" err="1"/>
              <a:t>cho</a:t>
            </a:r>
            <a:r>
              <a:rPr lang="en-US" dirty="0"/>
              <a:t> Beagle Bone Black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Chuẩn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hardware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board Beagle Bone Black.</a:t>
            </a:r>
          </a:p>
          <a:p>
            <a:r>
              <a:rPr lang="en-US" dirty="0"/>
              <a:t>1 </a:t>
            </a:r>
            <a:r>
              <a:rPr lang="en-US" dirty="0" err="1"/>
              <a:t>sdcard</a:t>
            </a:r>
            <a:r>
              <a:rPr lang="en-US" dirty="0"/>
              <a:t> reader.</a:t>
            </a:r>
          </a:p>
          <a:p>
            <a:r>
              <a:rPr lang="en-US" dirty="0"/>
              <a:t>1 CP 210x.</a:t>
            </a:r>
          </a:p>
          <a:p>
            <a:r>
              <a:rPr lang="en-US" dirty="0"/>
              <a:t>1 </a:t>
            </a:r>
            <a:r>
              <a:rPr lang="en-US" dirty="0" err="1"/>
              <a:t>sdcard</a:t>
            </a:r>
            <a:r>
              <a:rPr lang="en-US" dirty="0"/>
              <a:t> 8G.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1BF4A-2F0C-4DB0-B7C1-5DE357084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55" y="1448582"/>
            <a:ext cx="3072977" cy="31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Chuẩn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hardware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Chân</a:t>
            </a:r>
            <a:r>
              <a:rPr lang="en-US" dirty="0"/>
              <a:t> GND, TX, RX </a:t>
            </a:r>
            <a:r>
              <a:rPr lang="en-US" dirty="0" err="1"/>
              <a:t>của</a:t>
            </a:r>
            <a:r>
              <a:rPr lang="en-US" dirty="0"/>
              <a:t> CP210x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board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C044EA0-DB89-4A74-908B-F0CED544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51" y="1514695"/>
            <a:ext cx="2757948" cy="27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Ubuntu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vmware</a:t>
            </a:r>
            <a:r>
              <a:rPr lang="en-US" dirty="0"/>
              <a:t>.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MobaXterm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Ubuntu 18.04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Vmware</a:t>
            </a:r>
            <a:r>
              <a:rPr lang="en-US" dirty="0"/>
              <a:t>.</a:t>
            </a:r>
          </a:p>
          <a:p>
            <a:r>
              <a:rPr lang="en-US" dirty="0"/>
              <a:t>Setup </a:t>
            </a:r>
            <a:r>
              <a:rPr lang="en-US" dirty="0" err="1"/>
              <a:t>ssh</a:t>
            </a:r>
            <a:r>
              <a:rPr lang="en-US" dirty="0"/>
              <a:t>-server </a:t>
            </a:r>
            <a:r>
              <a:rPr lang="en-US" dirty="0" err="1"/>
              <a:t>cho</a:t>
            </a:r>
            <a:r>
              <a:rPr lang="en-US" dirty="0"/>
              <a:t> Ubuntu.</a:t>
            </a:r>
          </a:p>
          <a:p>
            <a:r>
              <a:rPr lang="en-US" dirty="0"/>
              <a:t>Connect </a:t>
            </a:r>
            <a:r>
              <a:rPr lang="en-US" dirty="0" err="1"/>
              <a:t>MobaXterm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Ubuntu over SSH.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Build image </a:t>
            </a:r>
            <a:r>
              <a:rPr lang="en-US" sz="3200" dirty="0" err="1"/>
              <a:t>cho</a:t>
            </a:r>
            <a:r>
              <a:rPr lang="en-US" sz="3200" dirty="0"/>
              <a:t> Beagle Bone 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board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user-manual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hang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build image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build image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board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Link </a:t>
            </a:r>
            <a:r>
              <a:rPr lang="en-US" dirty="0" err="1">
                <a:hlinkClick r:id="rId2"/>
              </a:rPr>
              <a:t>hướng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dẫn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của</a:t>
            </a:r>
            <a:r>
              <a:rPr lang="en-US" dirty="0">
                <a:hlinkClick r:id="rId2"/>
              </a:rPr>
              <a:t> Beagle Bone Black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Flash image </a:t>
            </a:r>
            <a:r>
              <a:rPr lang="en-US" sz="2800" dirty="0" err="1"/>
              <a:t>cho</a:t>
            </a:r>
            <a:r>
              <a:rPr lang="en-US" sz="2800" dirty="0"/>
              <a:t> Beagle Bone Black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flash image </a:t>
            </a:r>
            <a:r>
              <a:rPr lang="en-US" dirty="0" err="1"/>
              <a:t>cho</a:t>
            </a:r>
            <a:r>
              <a:rPr lang="en-US" dirty="0"/>
              <a:t> board BBB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Rasperry</a:t>
            </a:r>
            <a:r>
              <a:rPr lang="en-US" dirty="0"/>
              <a:t> Pi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Udoo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board BBB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hardware, driver </a:t>
            </a:r>
            <a:r>
              <a:rPr lang="en-US" dirty="0" err="1"/>
              <a:t>và</a:t>
            </a:r>
            <a:r>
              <a:rPr lang="en-US" dirty="0"/>
              <a:t> kernel </a:t>
            </a:r>
            <a:r>
              <a:rPr lang="en-US" dirty="0" err="1"/>
              <a:t>hơn</a:t>
            </a:r>
            <a:r>
              <a:rPr lang="en-US" dirty="0"/>
              <a:t> board Pi. Do </a:t>
            </a:r>
            <a:r>
              <a:rPr lang="en-US" dirty="0" err="1"/>
              <a:t>vậy</a:t>
            </a:r>
            <a:r>
              <a:rPr lang="en-US" dirty="0"/>
              <a:t> board BBB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embedded Linux.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connect board </a:t>
            </a:r>
            <a:r>
              <a:rPr lang="en-US" dirty="0" err="1"/>
              <a:t>với</a:t>
            </a:r>
            <a:r>
              <a:rPr lang="en-US" dirty="0"/>
              <a:t> PC qua CP210x.</a:t>
            </a:r>
          </a:p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S2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boot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sdcard</a:t>
            </a:r>
            <a:r>
              <a:rPr lang="en-US" dirty="0"/>
              <a:t>.</a:t>
            </a:r>
          </a:p>
          <a:p>
            <a:r>
              <a:rPr lang="en-US" dirty="0"/>
              <a:t>Setup </a:t>
            </a:r>
            <a:r>
              <a:rPr lang="en-US" dirty="0" err="1"/>
              <a:t>MobaXterm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connect </a:t>
            </a:r>
            <a:r>
              <a:rPr lang="en-US" dirty="0" err="1"/>
              <a:t>với</a:t>
            </a:r>
            <a:r>
              <a:rPr lang="en-US" dirty="0"/>
              <a:t> board qua serial.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đoạn</a:t>
            </a:r>
            <a:r>
              <a:rPr lang="en-US" dirty="0"/>
              <a:t> log </a:t>
            </a:r>
            <a:r>
              <a:rPr lang="en-US" dirty="0" err="1"/>
              <a:t>trong</a:t>
            </a:r>
            <a:r>
              <a:rPr lang="en-US" dirty="0"/>
              <a:t> kernel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5344-FC0A-4636-A729-200BDEA9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compile for Beagle Bone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4FBE-FEC2-4E64-97D8-E4D61D32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1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board BBB.</a:t>
            </a:r>
          </a:p>
          <a:p>
            <a:r>
              <a:rPr lang="en-US" dirty="0"/>
              <a:t>Build 1 kernel module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board BBB.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3B60C-8655-4623-9CBF-D956027C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C7BA9-A742-4FDF-8A07-F42F0B36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4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896</TotalTime>
  <Words>409</Words>
  <Application>Microsoft Office PowerPoint</Application>
  <PresentationFormat>On-screen Show (16:9)</PresentationFormat>
  <Paragraphs>60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Template_Internal_Course</vt:lpstr>
      <vt:lpstr>Build image cho board Beagle Bone Black</vt:lpstr>
      <vt:lpstr>Agenda</vt:lpstr>
      <vt:lpstr>Chuẩn bị hardware</vt:lpstr>
      <vt:lpstr>Chuẩn bị hardware</vt:lpstr>
      <vt:lpstr>Cài đặt Ubuntu virtual machine</vt:lpstr>
      <vt:lpstr>Build image cho Beagle Bone Black</vt:lpstr>
      <vt:lpstr>Flash image cho Beagle Bone Black</vt:lpstr>
      <vt:lpstr>Kiểm tra kết quả</vt:lpstr>
      <vt:lpstr>Cross compile for Beagle Bone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PhúPhú Xấu Xa</cp:lastModifiedBy>
  <cp:revision>122</cp:revision>
  <dcterms:created xsi:type="dcterms:W3CDTF">2015-08-31T01:44:46Z</dcterms:created>
  <dcterms:modified xsi:type="dcterms:W3CDTF">2021-07-20T17:23:30Z</dcterms:modified>
</cp:coreProperties>
</file>