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70" r:id="rId6"/>
    <p:sldMasterId id="2147484284" r:id="rId7"/>
    <p:sldMasterId id="2147484334" r:id="rId8"/>
    <p:sldMasterId id="2147484360" r:id="rId9"/>
  </p:sldMasterIdLst>
  <p:notesMasterIdLst>
    <p:notesMasterId r:id="rId20"/>
  </p:notesMasterIdLst>
  <p:handoutMasterIdLst>
    <p:handoutMasterId r:id="rId21"/>
  </p:handoutMasterIdLst>
  <p:sldIdLst>
    <p:sldId id="1409" r:id="rId10"/>
    <p:sldId id="1410" r:id="rId11"/>
    <p:sldId id="1411" r:id="rId12"/>
    <p:sldId id="1441" r:id="rId13"/>
    <p:sldId id="1470" r:id="rId14"/>
    <p:sldId id="1474" r:id="rId15"/>
    <p:sldId id="1476" r:id="rId16"/>
    <p:sldId id="1475" r:id="rId17"/>
    <p:sldId id="1477" r:id="rId18"/>
    <p:sldId id="1352"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B0B8DFF-57E5-4D4B-BA72-542DF84B8E2F}">
          <p14:sldIdLst>
            <p14:sldId id="1409"/>
            <p14:sldId id="1410"/>
            <p14:sldId id="1411"/>
            <p14:sldId id="1441"/>
            <p14:sldId id="1470"/>
            <p14:sldId id="1474"/>
            <p14:sldId id="1476"/>
            <p14:sldId id="1475"/>
          </p14:sldIdLst>
        </p14:section>
        <p14:section name="Q&amp;A" id="{762B482A-9AB2-46AA-B6CB-A0CA0F36D08B}">
          <p14:sldIdLst>
            <p14:sldId id="1477"/>
            <p14:sldId id="1352"/>
          </p14:sldIdLst>
        </p14:section>
        <p14:section name="Appendix" id="{8690A583-1B52-4648-8E0F-C315178E778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kansha Gawade" initials="AG" lastIdx="2" clrIdx="4">
    <p:extLst>
      <p:ext uri="{19B8F6BF-5375-455C-9EA6-DF929625EA0E}">
        <p15:presenceInfo xmlns:p15="http://schemas.microsoft.com/office/powerpoint/2012/main" userId="S-1-5-21-124525095-708259637-1543119021-12290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7"/>
    <a:srgbClr val="002050"/>
    <a:srgbClr val="5C2D91"/>
    <a:srgbClr val="004B1C"/>
    <a:srgbClr val="004B50"/>
    <a:srgbClr val="D83B01"/>
    <a:srgbClr val="737373"/>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34B08-30B4-4D8F-8AA0-38FF919EBBD2}" v="1165" dt="2020-03-03T20:49:21.22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156" autoAdjust="0"/>
  </p:normalViewPr>
  <p:slideViewPr>
    <p:cSldViewPr snapToGrid="0">
      <p:cViewPr varScale="1">
        <p:scale>
          <a:sx n="45" d="100"/>
          <a:sy n="45" d="100"/>
        </p:scale>
        <p:origin x="2064" y="5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annathusseril" userId="0672e151-772e-4050-8d10-57d051c9779b" providerId="ADAL" clId="{7757FE3B-D0ED-4B87-A35C-FA388A13745D}"/>
    <pc:docChg chg="undo custSel mod addSld delSld modSld sldOrd delSection modSection">
      <pc:chgData name="Rahul Kannathusseril" userId="0672e151-772e-4050-8d10-57d051c9779b" providerId="ADAL" clId="{7757FE3B-D0ED-4B87-A35C-FA388A13745D}" dt="2020-03-02T18:02:10.005" v="2497" actId="20577"/>
      <pc:docMkLst>
        <pc:docMk/>
      </pc:docMkLst>
      <pc:sldChg chg="del">
        <pc:chgData name="Rahul Kannathusseril" userId="0672e151-772e-4050-8d10-57d051c9779b" providerId="ADAL" clId="{7757FE3B-D0ED-4B87-A35C-FA388A13745D}" dt="2020-03-02T14:50:52.745" v="403" actId="47"/>
        <pc:sldMkLst>
          <pc:docMk/>
          <pc:sldMk cId="1009728477" sldId="1349"/>
        </pc:sldMkLst>
      </pc:sldChg>
      <pc:sldChg chg="modSp mod">
        <pc:chgData name="Rahul Kannathusseril" userId="0672e151-772e-4050-8d10-57d051c9779b" providerId="ADAL" clId="{7757FE3B-D0ED-4B87-A35C-FA388A13745D}" dt="2020-03-02T14:44:00.504" v="45" actId="20577"/>
        <pc:sldMkLst>
          <pc:docMk/>
          <pc:sldMk cId="367576723" sldId="1409"/>
        </pc:sldMkLst>
        <pc:spChg chg="mod">
          <ac:chgData name="Rahul Kannathusseril" userId="0672e151-772e-4050-8d10-57d051c9779b" providerId="ADAL" clId="{7757FE3B-D0ED-4B87-A35C-FA388A13745D}" dt="2020-03-02T14:44:00.504" v="45" actId="20577"/>
          <ac:spMkLst>
            <pc:docMk/>
            <pc:sldMk cId="367576723" sldId="1409"/>
            <ac:spMk id="64" creationId="{00000000-0000-0000-0000-000000000000}"/>
          </ac:spMkLst>
        </pc:spChg>
      </pc:sldChg>
      <pc:sldChg chg="modSp mod">
        <pc:chgData name="Rahul Kannathusseril" userId="0672e151-772e-4050-8d10-57d051c9779b" providerId="ADAL" clId="{7757FE3B-D0ED-4B87-A35C-FA388A13745D}" dt="2020-03-02T14:45:48.199" v="192" actId="20577"/>
        <pc:sldMkLst>
          <pc:docMk/>
          <pc:sldMk cId="2726765875" sldId="1410"/>
        </pc:sldMkLst>
        <pc:spChg chg="mod">
          <ac:chgData name="Rahul Kannathusseril" userId="0672e151-772e-4050-8d10-57d051c9779b" providerId="ADAL" clId="{7757FE3B-D0ED-4B87-A35C-FA388A13745D}" dt="2020-03-02T14:45:48.199" v="192" actId="20577"/>
          <ac:spMkLst>
            <pc:docMk/>
            <pc:sldMk cId="2726765875" sldId="1410"/>
            <ac:spMk id="7" creationId="{00000000-0000-0000-0000-000000000000}"/>
          </ac:spMkLst>
        </pc:spChg>
      </pc:sldChg>
      <pc:sldChg chg="modSp mod">
        <pc:chgData name="Rahul Kannathusseril" userId="0672e151-772e-4050-8d10-57d051c9779b" providerId="ADAL" clId="{7757FE3B-D0ED-4B87-A35C-FA388A13745D}" dt="2020-03-02T14:51:59.186" v="435" actId="20577"/>
        <pc:sldMkLst>
          <pc:docMk/>
          <pc:sldMk cId="2361125393" sldId="1411"/>
        </pc:sldMkLst>
        <pc:spChg chg="mod">
          <ac:chgData name="Rahul Kannathusseril" userId="0672e151-772e-4050-8d10-57d051c9779b" providerId="ADAL" clId="{7757FE3B-D0ED-4B87-A35C-FA388A13745D}" dt="2020-03-02T14:51:59.186" v="435" actId="20577"/>
          <ac:spMkLst>
            <pc:docMk/>
            <pc:sldMk cId="2361125393" sldId="1411"/>
            <ac:spMk id="22" creationId="{00000000-0000-0000-0000-000000000000}"/>
          </ac:spMkLst>
        </pc:spChg>
      </pc:sldChg>
      <pc:sldChg chg="modSp mod modNotesTx">
        <pc:chgData name="Rahul Kannathusseril" userId="0672e151-772e-4050-8d10-57d051c9779b" providerId="ADAL" clId="{7757FE3B-D0ED-4B87-A35C-FA388A13745D}" dt="2020-03-02T18:02:10.005" v="2497" actId="20577"/>
        <pc:sldMkLst>
          <pc:docMk/>
          <pc:sldMk cId="1913114178" sldId="1415"/>
        </pc:sldMkLst>
        <pc:spChg chg="mod">
          <ac:chgData name="Rahul Kannathusseril" userId="0672e151-772e-4050-8d10-57d051c9779b" providerId="ADAL" clId="{7757FE3B-D0ED-4B87-A35C-FA388A13745D}" dt="2020-03-02T17:51:38.753" v="2257" actId="20577"/>
          <ac:spMkLst>
            <pc:docMk/>
            <pc:sldMk cId="1913114178" sldId="1415"/>
            <ac:spMk id="22" creationId="{00000000-0000-0000-0000-000000000000}"/>
          </ac:spMkLst>
        </pc:spChg>
      </pc:sldChg>
      <pc:sldChg chg="del">
        <pc:chgData name="Rahul Kannathusseril" userId="0672e151-772e-4050-8d10-57d051c9779b" providerId="ADAL" clId="{7757FE3B-D0ED-4B87-A35C-FA388A13745D}" dt="2020-03-02T14:45:19.169" v="170" actId="2696"/>
        <pc:sldMkLst>
          <pc:docMk/>
          <pc:sldMk cId="2696331508" sldId="1420"/>
        </pc:sldMkLst>
      </pc:sldChg>
      <pc:sldChg chg="del">
        <pc:chgData name="Rahul Kannathusseril" userId="0672e151-772e-4050-8d10-57d051c9779b" providerId="ADAL" clId="{7757FE3B-D0ED-4B87-A35C-FA388A13745D}" dt="2020-03-02T14:50:52.745" v="403" actId="47"/>
        <pc:sldMkLst>
          <pc:docMk/>
          <pc:sldMk cId="2546731272" sldId="1426"/>
        </pc:sldMkLst>
      </pc:sldChg>
      <pc:sldChg chg="del">
        <pc:chgData name="Rahul Kannathusseril" userId="0672e151-772e-4050-8d10-57d051c9779b" providerId="ADAL" clId="{7757FE3B-D0ED-4B87-A35C-FA388A13745D}" dt="2020-03-02T14:50:52.745" v="403" actId="47"/>
        <pc:sldMkLst>
          <pc:docMk/>
          <pc:sldMk cId="2614145074" sldId="1429"/>
        </pc:sldMkLst>
      </pc:sldChg>
      <pc:sldChg chg="delSp modSp mod">
        <pc:chgData name="Rahul Kannathusseril" userId="0672e151-772e-4050-8d10-57d051c9779b" providerId="ADAL" clId="{7757FE3B-D0ED-4B87-A35C-FA388A13745D}" dt="2020-03-02T14:49:49.776" v="399" actId="20577"/>
        <pc:sldMkLst>
          <pc:docMk/>
          <pc:sldMk cId="2018151459" sldId="1441"/>
        </pc:sldMkLst>
        <pc:spChg chg="mod">
          <ac:chgData name="Rahul Kannathusseril" userId="0672e151-772e-4050-8d10-57d051c9779b" providerId="ADAL" clId="{7757FE3B-D0ED-4B87-A35C-FA388A13745D}" dt="2020-03-02T14:47:21.048" v="244" actId="20577"/>
          <ac:spMkLst>
            <pc:docMk/>
            <pc:sldMk cId="2018151459" sldId="1441"/>
            <ac:spMk id="4" creationId="{00000000-0000-0000-0000-000000000000}"/>
          </ac:spMkLst>
        </pc:spChg>
        <pc:spChg chg="del mod">
          <ac:chgData name="Rahul Kannathusseril" userId="0672e151-772e-4050-8d10-57d051c9779b" providerId="ADAL" clId="{7757FE3B-D0ED-4B87-A35C-FA388A13745D}" dt="2020-03-02T14:47:07.690" v="209" actId="478"/>
          <ac:spMkLst>
            <pc:docMk/>
            <pc:sldMk cId="2018151459" sldId="1441"/>
            <ac:spMk id="5" creationId="{00000000-0000-0000-0000-000000000000}"/>
          </ac:spMkLst>
        </pc:spChg>
        <pc:spChg chg="mod">
          <ac:chgData name="Rahul Kannathusseril" userId="0672e151-772e-4050-8d10-57d051c9779b" providerId="ADAL" clId="{7757FE3B-D0ED-4B87-A35C-FA388A13745D}" dt="2020-03-02T14:49:49.776" v="399" actId="20577"/>
          <ac:spMkLst>
            <pc:docMk/>
            <pc:sldMk cId="2018151459" sldId="1441"/>
            <ac:spMk id="6" creationId="{C4FC6C32-AE2F-4DFB-915B-E5C84E6A32B9}"/>
          </ac:spMkLst>
        </pc:spChg>
      </pc:sldChg>
      <pc:sldChg chg="del">
        <pc:chgData name="Rahul Kannathusseril" userId="0672e151-772e-4050-8d10-57d051c9779b" providerId="ADAL" clId="{7757FE3B-D0ED-4B87-A35C-FA388A13745D}" dt="2020-03-02T14:50:52.745" v="403" actId="47"/>
        <pc:sldMkLst>
          <pc:docMk/>
          <pc:sldMk cId="2376745769" sldId="1461"/>
        </pc:sldMkLst>
      </pc:sldChg>
      <pc:sldChg chg="del">
        <pc:chgData name="Rahul Kannathusseril" userId="0672e151-772e-4050-8d10-57d051c9779b" providerId="ADAL" clId="{7757FE3B-D0ED-4B87-A35C-FA388A13745D}" dt="2020-03-02T14:50:52.745" v="403" actId="47"/>
        <pc:sldMkLst>
          <pc:docMk/>
          <pc:sldMk cId="2215506372" sldId="1462"/>
        </pc:sldMkLst>
      </pc:sldChg>
      <pc:sldChg chg="del">
        <pc:chgData name="Rahul Kannathusseril" userId="0672e151-772e-4050-8d10-57d051c9779b" providerId="ADAL" clId="{7757FE3B-D0ED-4B87-A35C-FA388A13745D}" dt="2020-03-02T14:45:24.471" v="171" actId="2696"/>
        <pc:sldMkLst>
          <pc:docMk/>
          <pc:sldMk cId="1270707421" sldId="1464"/>
        </pc:sldMkLst>
      </pc:sldChg>
      <pc:sldChg chg="del">
        <pc:chgData name="Rahul Kannathusseril" userId="0672e151-772e-4050-8d10-57d051c9779b" providerId="ADAL" clId="{7757FE3B-D0ED-4B87-A35C-FA388A13745D}" dt="2020-03-02T14:50:52.745" v="403" actId="47"/>
        <pc:sldMkLst>
          <pc:docMk/>
          <pc:sldMk cId="2266540787" sldId="1467"/>
        </pc:sldMkLst>
      </pc:sldChg>
      <pc:sldChg chg="del">
        <pc:chgData name="Rahul Kannathusseril" userId="0672e151-772e-4050-8d10-57d051c9779b" providerId="ADAL" clId="{7757FE3B-D0ED-4B87-A35C-FA388A13745D}" dt="2020-03-02T14:50:52.745" v="403" actId="47"/>
        <pc:sldMkLst>
          <pc:docMk/>
          <pc:sldMk cId="3420815621" sldId="1468"/>
        </pc:sldMkLst>
      </pc:sldChg>
      <pc:sldChg chg="del">
        <pc:chgData name="Rahul Kannathusseril" userId="0672e151-772e-4050-8d10-57d051c9779b" providerId="ADAL" clId="{7757FE3B-D0ED-4B87-A35C-FA388A13745D}" dt="2020-03-02T14:50:52.745" v="403" actId="47"/>
        <pc:sldMkLst>
          <pc:docMk/>
          <pc:sldMk cId="268294849" sldId="1469"/>
        </pc:sldMkLst>
      </pc:sldChg>
      <pc:sldChg chg="addSp delSp modSp add mod ord setBg modClrScheme chgLayout">
        <pc:chgData name="Rahul Kannathusseril" userId="0672e151-772e-4050-8d10-57d051c9779b" providerId="ADAL" clId="{7757FE3B-D0ED-4B87-A35C-FA388A13745D}" dt="2020-03-02T17:50:38.726" v="2243" actId="20577"/>
        <pc:sldMkLst>
          <pc:docMk/>
          <pc:sldMk cId="1426170895" sldId="1470"/>
        </pc:sldMkLst>
        <pc:spChg chg="mod">
          <ac:chgData name="Rahul Kannathusseril" userId="0672e151-772e-4050-8d10-57d051c9779b" providerId="ADAL" clId="{7757FE3B-D0ED-4B87-A35C-FA388A13745D}" dt="2020-03-02T17:32:19.343" v="965" actId="6549"/>
          <ac:spMkLst>
            <pc:docMk/>
            <pc:sldMk cId="1426170895" sldId="1470"/>
            <ac:spMk id="4" creationId="{00000000-0000-0000-0000-000000000000}"/>
          </ac:spMkLst>
        </pc:spChg>
        <pc:spChg chg="del">
          <ac:chgData name="Rahul Kannathusseril" userId="0672e151-772e-4050-8d10-57d051c9779b" providerId="ADAL" clId="{7757FE3B-D0ED-4B87-A35C-FA388A13745D}" dt="2020-03-02T14:53:33.156" v="437" actId="478"/>
          <ac:spMkLst>
            <pc:docMk/>
            <pc:sldMk cId="1426170895" sldId="1470"/>
            <ac:spMk id="5" creationId="{00000000-0000-0000-0000-000000000000}"/>
          </ac:spMkLst>
        </pc:spChg>
        <pc:spChg chg="del mod">
          <ac:chgData name="Rahul Kannathusseril" userId="0672e151-772e-4050-8d10-57d051c9779b" providerId="ADAL" clId="{7757FE3B-D0ED-4B87-A35C-FA388A13745D}" dt="2020-03-02T14:54:31.694" v="526" actId="478"/>
          <ac:spMkLst>
            <pc:docMk/>
            <pc:sldMk cId="1426170895" sldId="1470"/>
            <ac:spMk id="6" creationId="{C4FC6C32-AE2F-4DFB-915B-E5C84E6A32B9}"/>
          </ac:spMkLst>
        </pc:spChg>
        <pc:spChg chg="add del">
          <ac:chgData name="Rahul Kannathusseril" userId="0672e151-772e-4050-8d10-57d051c9779b" providerId="ADAL" clId="{7757FE3B-D0ED-4B87-A35C-FA388A13745D}" dt="2020-03-02T17:27:50.402" v="936"/>
          <ac:spMkLst>
            <pc:docMk/>
            <pc:sldMk cId="1426170895" sldId="1470"/>
            <ac:spMk id="7" creationId="{6D3CE9C8-29CC-4191-A9D6-E9B2E63E175F}"/>
          </ac:spMkLst>
        </pc:spChg>
        <pc:spChg chg="add del">
          <ac:chgData name="Rahul Kannathusseril" userId="0672e151-772e-4050-8d10-57d051c9779b" providerId="ADAL" clId="{7757FE3B-D0ED-4B87-A35C-FA388A13745D}" dt="2020-03-02T17:27:50.402" v="936"/>
          <ac:spMkLst>
            <pc:docMk/>
            <pc:sldMk cId="1426170895" sldId="1470"/>
            <ac:spMk id="8" creationId="{D50CD685-7C41-45ED-8DE4-6B4BB7959F2B}"/>
          </ac:spMkLst>
        </pc:spChg>
        <pc:spChg chg="add del">
          <ac:chgData name="Rahul Kannathusseril" userId="0672e151-772e-4050-8d10-57d051c9779b" providerId="ADAL" clId="{7757FE3B-D0ED-4B87-A35C-FA388A13745D}" dt="2020-03-02T17:27:50.402" v="936"/>
          <ac:spMkLst>
            <pc:docMk/>
            <pc:sldMk cId="1426170895" sldId="1470"/>
            <ac:spMk id="9" creationId="{AD645108-B640-4CFF-875B-60089DC42A67}"/>
          </ac:spMkLst>
        </pc:spChg>
        <pc:spChg chg="add del">
          <ac:chgData name="Rahul Kannathusseril" userId="0672e151-772e-4050-8d10-57d051c9779b" providerId="ADAL" clId="{7757FE3B-D0ED-4B87-A35C-FA388A13745D}" dt="2020-03-02T17:27:50.402" v="936"/>
          <ac:spMkLst>
            <pc:docMk/>
            <pc:sldMk cId="1426170895" sldId="1470"/>
            <ac:spMk id="10" creationId="{21DE5FAA-FA8D-42BF-9352-50701F532785}"/>
          </ac:spMkLst>
        </pc:spChg>
        <pc:spChg chg="add del mod">
          <ac:chgData name="Rahul Kannathusseril" userId="0672e151-772e-4050-8d10-57d051c9779b" providerId="ADAL" clId="{7757FE3B-D0ED-4B87-A35C-FA388A13745D}" dt="2020-03-02T17:28:10.129" v="938" actId="26606"/>
          <ac:spMkLst>
            <pc:docMk/>
            <pc:sldMk cId="1426170895" sldId="1470"/>
            <ac:spMk id="12" creationId="{B11602CE-DF86-4A65-BD32-C710F0935C18}"/>
          </ac:spMkLst>
        </pc:spChg>
        <pc:graphicFrameChg chg="add mod modGraphic">
          <ac:chgData name="Rahul Kannathusseril" userId="0672e151-772e-4050-8d10-57d051c9779b" providerId="ADAL" clId="{7757FE3B-D0ED-4B87-A35C-FA388A13745D}" dt="2020-03-02T17:50:38.726" v="2243" actId="20577"/>
          <ac:graphicFrameMkLst>
            <pc:docMk/>
            <pc:sldMk cId="1426170895" sldId="1470"/>
            <ac:graphicFrameMk id="3" creationId="{23EACB10-B7C9-48B9-8768-98D6BC8DF4B0}"/>
          </ac:graphicFrameMkLst>
        </pc:graphicFrameChg>
        <pc:graphicFrameChg chg="add del">
          <ac:chgData name="Rahul Kannathusseril" userId="0672e151-772e-4050-8d10-57d051c9779b" providerId="ADAL" clId="{7757FE3B-D0ED-4B87-A35C-FA388A13745D}" dt="2020-03-02T17:27:50.402" v="936"/>
          <ac:graphicFrameMkLst>
            <pc:docMk/>
            <pc:sldMk cId="1426170895" sldId="1470"/>
            <ac:graphicFrameMk id="11" creationId="{0487FF41-10E8-4146-AA6A-9821E0F824B8}"/>
          </ac:graphicFrameMkLst>
        </pc:graphicFrameChg>
        <pc:picChg chg="add del">
          <ac:chgData name="Rahul Kannathusseril" userId="0672e151-772e-4050-8d10-57d051c9779b" providerId="ADAL" clId="{7757FE3B-D0ED-4B87-A35C-FA388A13745D}" dt="2020-03-02T17:21:09.677" v="528"/>
          <ac:picMkLst>
            <pc:docMk/>
            <pc:sldMk cId="1426170895" sldId="1470"/>
            <ac:picMk id="2" creationId="{E2F893F3-DC67-4880-B0A4-FA519A4E9CC8}"/>
          </ac:picMkLst>
        </pc:picChg>
      </pc:sldChg>
      <pc:sldChg chg="delSp modSp add del mod">
        <pc:chgData name="Rahul Kannathusseril" userId="0672e151-772e-4050-8d10-57d051c9779b" providerId="ADAL" clId="{7757FE3B-D0ED-4B87-A35C-FA388A13745D}" dt="2020-03-02T17:51:22.397" v="2252" actId="47"/>
        <pc:sldMkLst>
          <pc:docMk/>
          <pc:sldMk cId="4224142923" sldId="1471"/>
        </pc:sldMkLst>
        <pc:spChg chg="del">
          <ac:chgData name="Rahul Kannathusseril" userId="0672e151-772e-4050-8d10-57d051c9779b" providerId="ADAL" clId="{7757FE3B-D0ED-4B87-A35C-FA388A13745D}" dt="2020-03-02T14:53:49.992" v="465" actId="478"/>
          <ac:spMkLst>
            <pc:docMk/>
            <pc:sldMk cId="4224142923" sldId="1471"/>
            <ac:spMk id="5" creationId="{00000000-0000-0000-0000-000000000000}"/>
          </ac:spMkLst>
        </pc:spChg>
        <pc:spChg chg="mod">
          <ac:chgData name="Rahul Kannathusseril" userId="0672e151-772e-4050-8d10-57d051c9779b" providerId="ADAL" clId="{7757FE3B-D0ED-4B87-A35C-FA388A13745D}" dt="2020-03-02T17:47:27.446" v="2025" actId="20577"/>
          <ac:spMkLst>
            <pc:docMk/>
            <pc:sldMk cId="4224142923" sldId="1471"/>
            <ac:spMk id="6" creationId="{C4FC6C32-AE2F-4DFB-915B-E5C84E6A32B9}"/>
          </ac:spMkLst>
        </pc:spChg>
      </pc:sldChg>
      <pc:sldChg chg="new del">
        <pc:chgData name="Rahul Kannathusseril" userId="0672e151-772e-4050-8d10-57d051c9779b" providerId="ADAL" clId="{7757FE3B-D0ED-4B87-A35C-FA388A13745D}" dt="2020-03-02T17:21:30.349" v="530" actId="680"/>
        <pc:sldMkLst>
          <pc:docMk/>
          <pc:sldMk cId="1657190032" sldId="1472"/>
        </pc:sldMkLst>
      </pc:sldChg>
      <pc:sldChg chg="addSp delSp modSp new del mod">
        <pc:chgData name="Rahul Kannathusseril" userId="0672e151-772e-4050-8d10-57d051c9779b" providerId="ADAL" clId="{7757FE3B-D0ED-4B87-A35C-FA388A13745D}" dt="2020-03-02T17:55:20.691" v="2487" actId="2696"/>
        <pc:sldMkLst>
          <pc:docMk/>
          <pc:sldMk cId="1941765002" sldId="1472"/>
        </pc:sldMkLst>
        <pc:spChg chg="del mod">
          <ac:chgData name="Rahul Kannathusseril" userId="0672e151-772e-4050-8d10-57d051c9779b" providerId="ADAL" clId="{7757FE3B-D0ED-4B87-A35C-FA388A13745D}" dt="2020-03-02T17:22:04.032" v="536" actId="478"/>
          <ac:spMkLst>
            <pc:docMk/>
            <pc:sldMk cId="1941765002" sldId="1472"/>
            <ac:spMk id="2" creationId="{57302CF8-79B4-4C50-A900-97F87BD17C83}"/>
          </ac:spMkLst>
        </pc:spChg>
        <pc:spChg chg="add mod">
          <ac:chgData name="Rahul Kannathusseril" userId="0672e151-772e-4050-8d10-57d051c9779b" providerId="ADAL" clId="{7757FE3B-D0ED-4B87-A35C-FA388A13745D}" dt="2020-03-02T17:25:15" v="930" actId="20577"/>
          <ac:spMkLst>
            <pc:docMk/>
            <pc:sldMk cId="1941765002" sldId="1472"/>
            <ac:spMk id="3" creationId="{ED0BD7DD-2F6B-4CFD-8FEC-F917E1885867}"/>
          </ac:spMkLst>
        </pc:spChg>
      </pc:sldChg>
      <pc:sldChg chg="addSp delSp modSp new del mod">
        <pc:chgData name="Rahul Kannathusseril" userId="0672e151-772e-4050-8d10-57d051c9779b" providerId="ADAL" clId="{7757FE3B-D0ED-4B87-A35C-FA388A13745D}" dt="2020-03-02T17:55:24.017" v="2488" actId="2696"/>
        <pc:sldMkLst>
          <pc:docMk/>
          <pc:sldMk cId="189199571" sldId="1473"/>
        </pc:sldMkLst>
        <pc:spChg chg="mod">
          <ac:chgData name="Rahul Kannathusseril" userId="0672e151-772e-4050-8d10-57d051c9779b" providerId="ADAL" clId="{7757FE3B-D0ED-4B87-A35C-FA388A13745D}" dt="2020-03-02T17:25:40.655" v="932" actId="1076"/>
          <ac:spMkLst>
            <pc:docMk/>
            <pc:sldMk cId="189199571" sldId="1473"/>
            <ac:spMk id="2" creationId="{064CDDF0-2577-40A3-98A5-0ED8946754CB}"/>
          </ac:spMkLst>
        </pc:spChg>
        <pc:spChg chg="add del">
          <ac:chgData name="Rahul Kannathusseril" userId="0672e151-772e-4050-8d10-57d051c9779b" providerId="ADAL" clId="{7757FE3B-D0ED-4B87-A35C-FA388A13745D}" dt="2020-03-02T17:25:49.397" v="934" actId="478"/>
          <ac:spMkLst>
            <pc:docMk/>
            <pc:sldMk cId="189199571" sldId="1473"/>
            <ac:spMk id="3" creationId="{914B7DC5-2D1C-4A8A-AAF0-29BD657EA35C}"/>
          </ac:spMkLst>
        </pc:spChg>
      </pc:sldChg>
      <pc:sldChg chg="new del">
        <pc:chgData name="Rahul Kannathusseril" userId="0672e151-772e-4050-8d10-57d051c9779b" providerId="ADAL" clId="{7757FE3B-D0ED-4B87-A35C-FA388A13745D}" dt="2020-03-02T17:32:32.808" v="967" actId="47"/>
        <pc:sldMkLst>
          <pc:docMk/>
          <pc:sldMk cId="1054297031" sldId="1474"/>
        </pc:sldMkLst>
      </pc:sldChg>
      <pc:sldChg chg="addSp delSp modSp add mod ord">
        <pc:chgData name="Rahul Kannathusseril" userId="0672e151-772e-4050-8d10-57d051c9779b" providerId="ADAL" clId="{7757FE3B-D0ED-4B87-A35C-FA388A13745D}" dt="2020-03-02T17:49:07.508" v="2150"/>
        <pc:sldMkLst>
          <pc:docMk/>
          <pc:sldMk cId="4194169596" sldId="1474"/>
        </pc:sldMkLst>
        <pc:spChg chg="mod">
          <ac:chgData name="Rahul Kannathusseril" userId="0672e151-772e-4050-8d10-57d051c9779b" providerId="ADAL" clId="{7757FE3B-D0ED-4B87-A35C-FA388A13745D}" dt="2020-03-02T17:32:57.667" v="987" actId="20577"/>
          <ac:spMkLst>
            <pc:docMk/>
            <pc:sldMk cId="4194169596" sldId="1474"/>
            <ac:spMk id="4" creationId="{00000000-0000-0000-0000-000000000000}"/>
          </ac:spMkLst>
        </pc:spChg>
        <pc:graphicFrameChg chg="del">
          <ac:chgData name="Rahul Kannathusseril" userId="0672e151-772e-4050-8d10-57d051c9779b" providerId="ADAL" clId="{7757FE3B-D0ED-4B87-A35C-FA388A13745D}" dt="2020-03-02T17:32:54.253" v="986" actId="478"/>
          <ac:graphicFrameMkLst>
            <pc:docMk/>
            <pc:sldMk cId="4194169596" sldId="1474"/>
            <ac:graphicFrameMk id="3" creationId="{23EACB10-B7C9-48B9-8768-98D6BC8DF4B0}"/>
          </ac:graphicFrameMkLst>
        </pc:graphicFrameChg>
        <pc:picChg chg="add mod">
          <ac:chgData name="Rahul Kannathusseril" userId="0672e151-772e-4050-8d10-57d051c9779b" providerId="ADAL" clId="{7757FE3B-D0ED-4B87-A35C-FA388A13745D}" dt="2020-03-02T17:33:30.232" v="991" actId="1076"/>
          <ac:picMkLst>
            <pc:docMk/>
            <pc:sldMk cId="4194169596" sldId="1474"/>
            <ac:picMk id="2" creationId="{F0EEF7E2-9BD2-4EB7-A1B1-A5D912C67E5F}"/>
          </ac:picMkLst>
        </pc:picChg>
      </pc:sldChg>
      <pc:sldChg chg="addSp delSp modSp add mod">
        <pc:chgData name="Rahul Kannathusseril" userId="0672e151-772e-4050-8d10-57d051c9779b" providerId="ADAL" clId="{7757FE3B-D0ED-4B87-A35C-FA388A13745D}" dt="2020-03-02T17:51:14.577" v="2251" actId="20577"/>
        <pc:sldMkLst>
          <pc:docMk/>
          <pc:sldMk cId="236692860" sldId="1475"/>
        </pc:sldMkLst>
        <pc:spChg chg="mod">
          <ac:chgData name="Rahul Kannathusseril" userId="0672e151-772e-4050-8d10-57d051c9779b" providerId="ADAL" clId="{7757FE3B-D0ED-4B87-A35C-FA388A13745D}" dt="2020-03-02T17:51:14.577" v="2251" actId="20577"/>
          <ac:spMkLst>
            <pc:docMk/>
            <pc:sldMk cId="236692860" sldId="1475"/>
            <ac:spMk id="4" creationId="{00000000-0000-0000-0000-000000000000}"/>
          </ac:spMkLst>
        </pc:spChg>
        <pc:graphicFrameChg chg="add mod modGraphic">
          <ac:chgData name="Rahul Kannathusseril" userId="0672e151-772e-4050-8d10-57d051c9779b" providerId="ADAL" clId="{7757FE3B-D0ED-4B87-A35C-FA388A13745D}" dt="2020-03-02T17:48:33.164" v="2148" actId="1076"/>
          <ac:graphicFrameMkLst>
            <pc:docMk/>
            <pc:sldMk cId="236692860" sldId="1475"/>
            <ac:graphicFrameMk id="3" creationId="{5EFDEAE1-CAE4-4CFB-8C61-BBF581530D3A}"/>
          </ac:graphicFrameMkLst>
        </pc:graphicFrameChg>
        <pc:picChg chg="del">
          <ac:chgData name="Rahul Kannathusseril" userId="0672e151-772e-4050-8d10-57d051c9779b" providerId="ADAL" clId="{7757FE3B-D0ED-4B87-A35C-FA388A13745D}" dt="2020-03-02T17:34:08.577" v="1067" actId="478"/>
          <ac:picMkLst>
            <pc:docMk/>
            <pc:sldMk cId="236692860" sldId="1475"/>
            <ac:picMk id="2" creationId="{F0EEF7E2-9BD2-4EB7-A1B1-A5D912C67E5F}"/>
          </ac:picMkLst>
        </pc:picChg>
      </pc:sldChg>
      <pc:sldChg chg="modSp mod">
        <pc:chgData name="Rahul Kannathusseril" userId="0672e151-772e-4050-8d10-57d051c9779b" providerId="ADAL" clId="{7757FE3B-D0ED-4B87-A35C-FA388A13745D}" dt="2020-03-02T17:46:10.226" v="1973" actId="14100"/>
        <pc:sldMkLst>
          <pc:docMk/>
          <pc:sldMk cId="415642852" sldId="1476"/>
        </pc:sldMkLst>
        <pc:spChg chg="mod">
          <ac:chgData name="Rahul Kannathusseril" userId="0672e151-772e-4050-8d10-57d051c9779b" providerId="ADAL" clId="{7757FE3B-D0ED-4B87-A35C-FA388A13745D}" dt="2020-03-02T17:43:16.442" v="1616" actId="20577"/>
          <ac:spMkLst>
            <pc:docMk/>
            <pc:sldMk cId="415642852" sldId="1476"/>
            <ac:spMk id="4" creationId="{00000000-0000-0000-0000-000000000000}"/>
          </ac:spMkLst>
        </pc:spChg>
        <pc:graphicFrameChg chg="mod">
          <ac:chgData name="Rahul Kannathusseril" userId="0672e151-772e-4050-8d10-57d051c9779b" providerId="ADAL" clId="{7757FE3B-D0ED-4B87-A35C-FA388A13745D}" dt="2020-03-02T17:46:10.226" v="1973" actId="14100"/>
          <ac:graphicFrameMkLst>
            <pc:docMk/>
            <pc:sldMk cId="415642852" sldId="1476"/>
            <ac:graphicFrameMk id="3" creationId="{5EFDEAE1-CAE4-4CFB-8C61-BBF581530D3A}"/>
          </ac:graphicFrameMkLst>
        </pc:graphicFrameChg>
      </pc:sldChg>
      <pc:sldChg chg="add">
        <pc:chgData name="Rahul Kannathusseril" userId="0672e151-772e-4050-8d10-57d051c9779b" providerId="ADAL" clId="{7757FE3B-D0ED-4B87-A35C-FA388A13745D}" dt="2020-03-02T17:51:34.495" v="2253"/>
        <pc:sldMkLst>
          <pc:docMk/>
          <pc:sldMk cId="3222776235" sldId="1477"/>
        </pc:sldMkLst>
      </pc:sldChg>
      <pc:sldMasterChg chg="delSldLayout">
        <pc:chgData name="Rahul Kannathusseril" userId="0672e151-772e-4050-8d10-57d051c9779b" providerId="ADAL" clId="{7757FE3B-D0ED-4B87-A35C-FA388A13745D}" dt="2020-03-02T14:50:52.745" v="403" actId="47"/>
        <pc:sldMasterMkLst>
          <pc:docMk/>
          <pc:sldMasterMk cId="341037982" sldId="2147484284"/>
        </pc:sldMasterMkLst>
        <pc:sldLayoutChg chg="del">
          <pc:chgData name="Rahul Kannathusseril" userId="0672e151-772e-4050-8d10-57d051c9779b" providerId="ADAL" clId="{7757FE3B-D0ED-4B87-A35C-FA388A13745D}" dt="2020-03-02T14:50:52.745" v="403" actId="47"/>
          <pc:sldLayoutMkLst>
            <pc:docMk/>
            <pc:sldMasterMk cId="341037982" sldId="2147484284"/>
            <pc:sldLayoutMk cId="2808530643" sldId="2147484321"/>
          </pc:sldLayoutMkLst>
        </pc:sldLayoutChg>
        <pc:sldLayoutChg chg="del">
          <pc:chgData name="Rahul Kannathusseril" userId="0672e151-772e-4050-8d10-57d051c9779b" providerId="ADAL" clId="{7757FE3B-D0ED-4B87-A35C-FA388A13745D}" dt="2020-03-02T14:50:52.745" v="403" actId="47"/>
          <pc:sldLayoutMkLst>
            <pc:docMk/>
            <pc:sldMasterMk cId="341037982" sldId="2147484284"/>
            <pc:sldLayoutMk cId="808556926" sldId="2147484324"/>
          </pc:sldLayoutMkLst>
        </pc:sldLayoutChg>
      </pc:sldMasterChg>
    </pc:docChg>
  </pc:docChgLst>
  <pc:docChgLst>
    <pc:chgData name="Rahul Kannathusseril" userId="0672e151-772e-4050-8d10-57d051c9779b" providerId="ADAL" clId="{0D134B08-30B4-4D8F-8AA0-38FF919EBBD2}"/>
    <pc:docChg chg="delSld modSld modSection">
      <pc:chgData name="Rahul Kannathusseril" userId="0672e151-772e-4050-8d10-57d051c9779b" providerId="ADAL" clId="{0D134B08-30B4-4D8F-8AA0-38FF919EBBD2}" dt="2020-03-03T20:52:37.166" v="23" actId="20577"/>
      <pc:docMkLst>
        <pc:docMk/>
      </pc:docMkLst>
      <pc:sldChg chg="modSp mod">
        <pc:chgData name="Rahul Kannathusseril" userId="0672e151-772e-4050-8d10-57d051c9779b" providerId="ADAL" clId="{0D134B08-30B4-4D8F-8AA0-38FF919EBBD2}" dt="2020-03-03T20:52:37.166" v="23" actId="20577"/>
        <pc:sldMkLst>
          <pc:docMk/>
          <pc:sldMk cId="367576723" sldId="1409"/>
        </pc:sldMkLst>
        <pc:spChg chg="mod">
          <ac:chgData name="Rahul Kannathusseril" userId="0672e151-772e-4050-8d10-57d051c9779b" providerId="ADAL" clId="{0D134B08-30B4-4D8F-8AA0-38FF919EBBD2}" dt="2020-03-03T20:52:37.166" v="23" actId="20577"/>
          <ac:spMkLst>
            <pc:docMk/>
            <pc:sldMk cId="367576723" sldId="1409"/>
            <ac:spMk id="64" creationId="{00000000-0000-0000-0000-000000000000}"/>
          </ac:spMkLst>
        </pc:spChg>
      </pc:sldChg>
      <pc:sldChg chg="del">
        <pc:chgData name="Rahul Kannathusseril" userId="0672e151-772e-4050-8d10-57d051c9779b" providerId="ADAL" clId="{0D134B08-30B4-4D8F-8AA0-38FF919EBBD2}" dt="2020-03-03T20:49:10.307" v="0" actId="47"/>
        <pc:sldMkLst>
          <pc:docMk/>
          <pc:sldMk cId="1913114178" sldId="141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B55DC8-A894-475B-9B6D-41B7F4474E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70FEDC-9115-4875-8557-042EC766E4F4}">
      <dgm:prSet/>
      <dgm:spPr/>
      <dgm:t>
        <a:bodyPr/>
        <a:lstStyle/>
        <a:p>
          <a:r>
            <a:rPr lang="en-US" dirty="0"/>
            <a:t>Data Import and Staging</a:t>
          </a:r>
        </a:p>
      </dgm:t>
    </dgm:pt>
    <dgm:pt modelId="{D0D9C129-2C18-4BF5-B624-416142767E67}" type="parTrans" cxnId="{5C416C11-2D8A-424D-9976-C81F336F5DAA}">
      <dgm:prSet/>
      <dgm:spPr/>
      <dgm:t>
        <a:bodyPr/>
        <a:lstStyle/>
        <a:p>
          <a:endParaRPr lang="en-US"/>
        </a:p>
      </dgm:t>
    </dgm:pt>
    <dgm:pt modelId="{D04C802E-46F0-4DC9-999B-4E188446F756}" type="sibTrans" cxnId="{5C416C11-2D8A-424D-9976-C81F336F5DAA}">
      <dgm:prSet/>
      <dgm:spPr/>
      <dgm:t>
        <a:bodyPr/>
        <a:lstStyle/>
        <a:p>
          <a:endParaRPr lang="en-US"/>
        </a:p>
      </dgm:t>
    </dgm:pt>
    <dgm:pt modelId="{5A4C5EF3-4D1B-47BF-99A5-DEAF443D4A30}">
      <dgm:prSet/>
      <dgm:spPr/>
      <dgm:t>
        <a:bodyPr/>
        <a:lstStyle/>
        <a:p>
          <a:r>
            <a:rPr lang="en-US" dirty="0"/>
            <a:t>Data Sources</a:t>
          </a:r>
        </a:p>
      </dgm:t>
    </dgm:pt>
    <dgm:pt modelId="{F5BF6848-B355-4244-94B1-099080352212}" type="parTrans" cxnId="{1D2C4954-D76E-4344-80E7-1DF885FA5C35}">
      <dgm:prSet/>
      <dgm:spPr/>
      <dgm:t>
        <a:bodyPr/>
        <a:lstStyle/>
        <a:p>
          <a:endParaRPr lang="en-US"/>
        </a:p>
      </dgm:t>
    </dgm:pt>
    <dgm:pt modelId="{4A6F4402-D9D5-41D8-8B34-D2A044C75C4E}" type="sibTrans" cxnId="{1D2C4954-D76E-4344-80E7-1DF885FA5C35}">
      <dgm:prSet/>
      <dgm:spPr/>
      <dgm:t>
        <a:bodyPr/>
        <a:lstStyle/>
        <a:p>
          <a:endParaRPr lang="en-US"/>
        </a:p>
      </dgm:t>
    </dgm:pt>
    <dgm:pt modelId="{09ED8DAC-FECC-4C7C-AB96-02459D9EEE1A}">
      <dgm:prSet/>
      <dgm:spPr/>
      <dgm:t>
        <a:bodyPr/>
        <a:lstStyle/>
        <a:p>
          <a:r>
            <a:rPr lang="en-US" dirty="0"/>
            <a:t>VADIR</a:t>
          </a:r>
        </a:p>
      </dgm:t>
    </dgm:pt>
    <dgm:pt modelId="{3E94B05B-3137-4B67-A5F7-2323D31BCD46}" type="parTrans" cxnId="{B96972DB-1183-4BAB-BFA3-1C56B38B01D3}">
      <dgm:prSet/>
      <dgm:spPr/>
      <dgm:t>
        <a:bodyPr/>
        <a:lstStyle/>
        <a:p>
          <a:endParaRPr lang="en-US"/>
        </a:p>
      </dgm:t>
    </dgm:pt>
    <dgm:pt modelId="{297F2D55-670A-416A-A7C3-8F10026C6014}" type="sibTrans" cxnId="{B96972DB-1183-4BAB-BFA3-1C56B38B01D3}">
      <dgm:prSet/>
      <dgm:spPr/>
      <dgm:t>
        <a:bodyPr/>
        <a:lstStyle/>
        <a:p>
          <a:endParaRPr lang="en-US"/>
        </a:p>
      </dgm:t>
    </dgm:pt>
    <dgm:pt modelId="{DE11CBCC-D20D-42DA-A0F1-218112142692}">
      <dgm:prSet/>
      <dgm:spPr/>
      <dgm:t>
        <a:bodyPr/>
        <a:lstStyle/>
        <a:p>
          <a:r>
            <a:rPr lang="en-US" dirty="0"/>
            <a:t>LGY and Education</a:t>
          </a:r>
        </a:p>
      </dgm:t>
    </dgm:pt>
    <dgm:pt modelId="{98CF643D-3F2C-497D-A11B-35D896831127}" type="parTrans" cxnId="{1EF00B91-EA43-4634-AB0F-2A00ADA04C99}">
      <dgm:prSet/>
      <dgm:spPr/>
      <dgm:t>
        <a:bodyPr/>
        <a:lstStyle/>
        <a:p>
          <a:endParaRPr lang="en-US"/>
        </a:p>
      </dgm:t>
    </dgm:pt>
    <dgm:pt modelId="{7BBFA79C-C4C4-4726-88D5-97147CF305E3}" type="sibTrans" cxnId="{1EF00B91-EA43-4634-AB0F-2A00ADA04C99}">
      <dgm:prSet/>
      <dgm:spPr/>
      <dgm:t>
        <a:bodyPr/>
        <a:lstStyle/>
        <a:p>
          <a:endParaRPr lang="en-US"/>
        </a:p>
      </dgm:t>
    </dgm:pt>
    <dgm:pt modelId="{74AB2DB5-005F-4E19-8FB7-74709F30A66E}">
      <dgm:prSet/>
      <dgm:spPr/>
      <dgm:t>
        <a:bodyPr/>
        <a:lstStyle/>
        <a:p>
          <a:r>
            <a:rPr lang="en-US" dirty="0"/>
            <a:t>VHA</a:t>
          </a:r>
        </a:p>
      </dgm:t>
    </dgm:pt>
    <dgm:pt modelId="{C578C5FC-CDCE-4AE2-A7CD-369893E51796}" type="parTrans" cxnId="{78AB6C94-BD10-491B-B50C-C5B45980BDAA}">
      <dgm:prSet/>
      <dgm:spPr/>
      <dgm:t>
        <a:bodyPr/>
        <a:lstStyle/>
        <a:p>
          <a:endParaRPr lang="en-US"/>
        </a:p>
      </dgm:t>
    </dgm:pt>
    <dgm:pt modelId="{68005DC2-D41E-4B03-A6DB-E056642D9315}" type="sibTrans" cxnId="{78AB6C94-BD10-491B-B50C-C5B45980BDAA}">
      <dgm:prSet/>
      <dgm:spPr/>
      <dgm:t>
        <a:bodyPr/>
        <a:lstStyle/>
        <a:p>
          <a:endParaRPr lang="en-US"/>
        </a:p>
      </dgm:t>
    </dgm:pt>
    <dgm:pt modelId="{19ADE233-0520-418D-A7A8-F92390BF9763}">
      <dgm:prSet/>
      <dgm:spPr/>
      <dgm:t>
        <a:bodyPr/>
        <a:lstStyle/>
        <a:p>
          <a:r>
            <a:rPr lang="en-US"/>
            <a:t>VGLI</a:t>
          </a:r>
        </a:p>
      </dgm:t>
    </dgm:pt>
    <dgm:pt modelId="{7AE95EA9-A64F-430F-B339-FB779BA96997}" type="parTrans" cxnId="{1FC42FB5-4AE2-436B-9715-024B1563EA83}">
      <dgm:prSet/>
      <dgm:spPr/>
      <dgm:t>
        <a:bodyPr/>
        <a:lstStyle/>
        <a:p>
          <a:endParaRPr lang="en-US"/>
        </a:p>
      </dgm:t>
    </dgm:pt>
    <dgm:pt modelId="{FC66895A-D920-4D55-829D-0F49A5B409FE}" type="sibTrans" cxnId="{1FC42FB5-4AE2-436B-9715-024B1563EA83}">
      <dgm:prSet/>
      <dgm:spPr/>
      <dgm:t>
        <a:bodyPr/>
        <a:lstStyle/>
        <a:p>
          <a:endParaRPr lang="en-US"/>
        </a:p>
      </dgm:t>
    </dgm:pt>
    <dgm:pt modelId="{066DE529-ECB5-489F-B895-764F9D1B5FB5}">
      <dgm:prSet/>
      <dgm:spPr/>
      <dgm:t>
        <a:bodyPr/>
        <a:lstStyle/>
        <a:p>
          <a:r>
            <a:rPr lang="en-US" dirty="0"/>
            <a:t>Post Import Processing</a:t>
          </a:r>
        </a:p>
      </dgm:t>
    </dgm:pt>
    <dgm:pt modelId="{C610D265-25CD-499F-BC0D-B802A7ECE85D}" type="parTrans" cxnId="{443EDAD4-1389-4918-A790-416F83D016B1}">
      <dgm:prSet/>
      <dgm:spPr/>
      <dgm:t>
        <a:bodyPr/>
        <a:lstStyle/>
        <a:p>
          <a:endParaRPr lang="en-US"/>
        </a:p>
      </dgm:t>
    </dgm:pt>
    <dgm:pt modelId="{B121CF96-CF7C-4666-81C8-74CD8FD20673}" type="sibTrans" cxnId="{443EDAD4-1389-4918-A790-416F83D016B1}">
      <dgm:prSet/>
      <dgm:spPr/>
      <dgm:t>
        <a:bodyPr/>
        <a:lstStyle/>
        <a:p>
          <a:endParaRPr lang="en-US"/>
        </a:p>
      </dgm:t>
    </dgm:pt>
    <dgm:pt modelId="{AE08FC52-0F50-4354-A14D-5F6B00CE52DD}">
      <dgm:prSet/>
      <dgm:spPr/>
      <dgm:t>
        <a:bodyPr/>
        <a:lstStyle/>
        <a:p>
          <a:r>
            <a:rPr lang="en-US" dirty="0"/>
            <a:t>VASS Interactions</a:t>
          </a:r>
        </a:p>
      </dgm:t>
    </dgm:pt>
    <dgm:pt modelId="{380EFDD2-4B1F-40D2-B415-152CC2557A15}" type="parTrans" cxnId="{77CEA35C-E4DB-4797-941A-33A85AFAA721}">
      <dgm:prSet/>
      <dgm:spPr/>
      <dgm:t>
        <a:bodyPr/>
        <a:lstStyle/>
        <a:p>
          <a:endParaRPr lang="en-US"/>
        </a:p>
      </dgm:t>
    </dgm:pt>
    <dgm:pt modelId="{8158E5B7-ABCF-4AA8-B43D-D6FFB387AE51}" type="sibTrans" cxnId="{77CEA35C-E4DB-4797-941A-33A85AFAA721}">
      <dgm:prSet/>
      <dgm:spPr/>
      <dgm:t>
        <a:bodyPr/>
        <a:lstStyle/>
        <a:p>
          <a:endParaRPr lang="en-US"/>
        </a:p>
      </dgm:t>
    </dgm:pt>
    <dgm:pt modelId="{18C19525-07DC-4EC5-997B-8B456E35F62C}">
      <dgm:prSet/>
      <dgm:spPr/>
      <dgm:t>
        <a:bodyPr/>
        <a:lstStyle/>
        <a:p>
          <a:r>
            <a:rPr lang="en-US" dirty="0"/>
            <a:t>Assignment across VA National Call Centers</a:t>
          </a:r>
        </a:p>
      </dgm:t>
    </dgm:pt>
    <dgm:pt modelId="{51F64532-D2EC-46A7-BDD9-1A743206DAEA}" type="parTrans" cxnId="{CF269836-A9CF-40C2-B152-E2EB4D619810}">
      <dgm:prSet/>
      <dgm:spPr/>
      <dgm:t>
        <a:bodyPr/>
        <a:lstStyle/>
        <a:p>
          <a:endParaRPr lang="en-US"/>
        </a:p>
      </dgm:t>
    </dgm:pt>
    <dgm:pt modelId="{9E062C72-F9F4-4694-92C8-BF27ADC5F836}" type="sibTrans" cxnId="{CF269836-A9CF-40C2-B152-E2EB4D619810}">
      <dgm:prSet/>
      <dgm:spPr/>
      <dgm:t>
        <a:bodyPr/>
        <a:lstStyle/>
        <a:p>
          <a:endParaRPr lang="en-US"/>
        </a:p>
      </dgm:t>
    </dgm:pt>
    <dgm:pt modelId="{0440D241-D2C9-46C0-8A56-56739A5A85F8}">
      <dgm:prSet/>
      <dgm:spPr/>
      <dgm:t>
        <a:bodyPr/>
        <a:lstStyle/>
        <a:p>
          <a:r>
            <a:rPr lang="en-US" dirty="0"/>
            <a:t>Reporting</a:t>
          </a:r>
        </a:p>
      </dgm:t>
    </dgm:pt>
    <dgm:pt modelId="{019111BD-4B37-4B28-BAED-79986EA5BF9D}" type="parTrans" cxnId="{AFB8621E-ABDD-422D-B022-AC35632F1A16}">
      <dgm:prSet/>
      <dgm:spPr/>
      <dgm:t>
        <a:bodyPr/>
        <a:lstStyle/>
        <a:p>
          <a:endParaRPr lang="en-US"/>
        </a:p>
      </dgm:t>
    </dgm:pt>
    <dgm:pt modelId="{10E3DD98-341A-46AA-8155-FB33482B0801}" type="sibTrans" cxnId="{AFB8621E-ABDD-422D-B022-AC35632F1A16}">
      <dgm:prSet/>
      <dgm:spPr/>
      <dgm:t>
        <a:bodyPr/>
        <a:lstStyle/>
        <a:p>
          <a:endParaRPr lang="en-US"/>
        </a:p>
      </dgm:t>
    </dgm:pt>
    <dgm:pt modelId="{E2E75887-F8AA-4DD8-922F-9DF836EBE7A5}">
      <dgm:prSet/>
      <dgm:spPr/>
      <dgm:t>
        <a:bodyPr/>
        <a:lstStyle/>
        <a:p>
          <a:r>
            <a:rPr lang="en-US" dirty="0"/>
            <a:t>VASS Coaches</a:t>
          </a:r>
        </a:p>
      </dgm:t>
    </dgm:pt>
    <dgm:pt modelId="{A3872E42-9B1C-456B-83AE-5C26932F4F34}" type="parTrans" cxnId="{AD7572BD-4B3A-49FD-A0C9-0A33D86985AC}">
      <dgm:prSet/>
      <dgm:spPr/>
      <dgm:t>
        <a:bodyPr/>
        <a:lstStyle/>
        <a:p>
          <a:endParaRPr lang="en-US"/>
        </a:p>
      </dgm:t>
    </dgm:pt>
    <dgm:pt modelId="{EAC7B296-4251-4D1A-811F-AB2EFDF76B1F}" type="sibTrans" cxnId="{AD7572BD-4B3A-49FD-A0C9-0A33D86985AC}">
      <dgm:prSet/>
      <dgm:spPr/>
      <dgm:t>
        <a:bodyPr/>
        <a:lstStyle/>
        <a:p>
          <a:endParaRPr lang="en-US"/>
        </a:p>
      </dgm:t>
    </dgm:pt>
    <dgm:pt modelId="{77920B00-CBFF-4116-A6B3-1E2FBB1FF2C7}">
      <dgm:prSet/>
      <dgm:spPr/>
      <dgm:t>
        <a:bodyPr/>
        <a:lstStyle/>
        <a:p>
          <a:r>
            <a:rPr lang="en-US" dirty="0"/>
            <a:t>Assignment across agents within a call center</a:t>
          </a:r>
        </a:p>
      </dgm:t>
    </dgm:pt>
    <dgm:pt modelId="{C1FD0520-ABBF-4BC5-AEE7-F8C93789165A}" type="parTrans" cxnId="{E9F0A69F-90C3-4B4D-8712-45F04231B6FD}">
      <dgm:prSet/>
      <dgm:spPr/>
      <dgm:t>
        <a:bodyPr/>
        <a:lstStyle/>
        <a:p>
          <a:endParaRPr lang="en-US"/>
        </a:p>
      </dgm:t>
    </dgm:pt>
    <dgm:pt modelId="{B11D79E2-3E27-4FA6-A65E-ED2B6011DE33}" type="sibTrans" cxnId="{E9F0A69F-90C3-4B4D-8712-45F04231B6FD}">
      <dgm:prSet/>
      <dgm:spPr/>
      <dgm:t>
        <a:bodyPr/>
        <a:lstStyle/>
        <a:p>
          <a:endParaRPr lang="en-US"/>
        </a:p>
      </dgm:t>
    </dgm:pt>
    <dgm:pt modelId="{0EB74291-D665-4532-A72E-F2FA1FA20FB5}">
      <dgm:prSet/>
      <dgm:spPr/>
      <dgm:t>
        <a:bodyPr/>
        <a:lstStyle/>
        <a:p>
          <a:r>
            <a:rPr lang="en-US" dirty="0"/>
            <a:t>VASS Agents</a:t>
          </a:r>
        </a:p>
      </dgm:t>
    </dgm:pt>
    <dgm:pt modelId="{F34EFE96-B6DC-4BD2-88E4-890EE6F1E8BE}" type="parTrans" cxnId="{45645640-B726-4BFE-A0EC-7727F5A1AB9F}">
      <dgm:prSet/>
      <dgm:spPr/>
      <dgm:t>
        <a:bodyPr/>
        <a:lstStyle/>
        <a:p>
          <a:endParaRPr lang="en-US"/>
        </a:p>
      </dgm:t>
    </dgm:pt>
    <dgm:pt modelId="{CC425D91-C6B5-4276-ACE6-19D1A7A84DE6}" type="sibTrans" cxnId="{45645640-B726-4BFE-A0EC-7727F5A1AB9F}">
      <dgm:prSet/>
      <dgm:spPr/>
      <dgm:t>
        <a:bodyPr/>
        <a:lstStyle/>
        <a:p>
          <a:endParaRPr lang="en-US"/>
        </a:p>
      </dgm:t>
    </dgm:pt>
    <dgm:pt modelId="{F979875C-D154-4014-9A90-E83B0DF7D063}">
      <dgm:prSet/>
      <dgm:spPr/>
      <dgm:t>
        <a:bodyPr/>
        <a:lstStyle/>
        <a:p>
          <a:r>
            <a:rPr lang="en-US" dirty="0"/>
            <a:t>Outbound Calls</a:t>
          </a:r>
        </a:p>
      </dgm:t>
    </dgm:pt>
    <dgm:pt modelId="{FE095C51-695D-4388-9841-9BAAF5DBDC36}" type="parTrans" cxnId="{41767093-B4A4-4B42-B87F-8C8610837523}">
      <dgm:prSet/>
      <dgm:spPr/>
      <dgm:t>
        <a:bodyPr/>
        <a:lstStyle/>
        <a:p>
          <a:endParaRPr lang="en-US"/>
        </a:p>
      </dgm:t>
    </dgm:pt>
    <dgm:pt modelId="{FE120474-A467-4DD8-BBC4-5BFDA39C371C}" type="sibTrans" cxnId="{41767093-B4A4-4B42-B87F-8C8610837523}">
      <dgm:prSet/>
      <dgm:spPr/>
      <dgm:t>
        <a:bodyPr/>
        <a:lstStyle/>
        <a:p>
          <a:endParaRPr lang="en-US"/>
        </a:p>
      </dgm:t>
    </dgm:pt>
    <dgm:pt modelId="{6801580F-246E-4BB6-8182-4390F2CB6BDC}">
      <dgm:prSet/>
      <dgm:spPr/>
      <dgm:t>
        <a:bodyPr/>
        <a:lstStyle/>
        <a:p>
          <a:r>
            <a:rPr lang="en-US" dirty="0"/>
            <a:t>Inbound Calls</a:t>
          </a:r>
        </a:p>
      </dgm:t>
    </dgm:pt>
    <dgm:pt modelId="{C9337D6F-5ABA-4E75-BAA9-A7B34C2D71EA}" type="parTrans" cxnId="{97D8054D-2004-4EBF-B3DA-DED1AAF87D98}">
      <dgm:prSet/>
      <dgm:spPr/>
      <dgm:t>
        <a:bodyPr/>
        <a:lstStyle/>
        <a:p>
          <a:endParaRPr lang="en-US"/>
        </a:p>
      </dgm:t>
    </dgm:pt>
    <dgm:pt modelId="{CC67E6CD-D3FB-4910-9987-9DB86E888ECB}" type="sibTrans" cxnId="{97D8054D-2004-4EBF-B3DA-DED1AAF87D98}">
      <dgm:prSet/>
      <dgm:spPr/>
      <dgm:t>
        <a:bodyPr/>
        <a:lstStyle/>
        <a:p>
          <a:endParaRPr lang="en-US"/>
        </a:p>
      </dgm:t>
    </dgm:pt>
    <dgm:pt modelId="{5384E489-FA2F-466D-8628-E09C02F74AC1}">
      <dgm:prSet/>
      <dgm:spPr/>
      <dgm:t>
        <a:bodyPr/>
        <a:lstStyle/>
        <a:p>
          <a:r>
            <a:rPr lang="en-US" dirty="0"/>
            <a:t>VASS Admins</a:t>
          </a:r>
        </a:p>
      </dgm:t>
    </dgm:pt>
    <dgm:pt modelId="{7CA88A5F-BFE3-4994-88E9-FF70104DBFE8}" type="sibTrans" cxnId="{3C7ADDF7-2456-4A57-A007-48F68DA72209}">
      <dgm:prSet/>
      <dgm:spPr/>
      <dgm:t>
        <a:bodyPr/>
        <a:lstStyle/>
        <a:p>
          <a:endParaRPr lang="en-US"/>
        </a:p>
      </dgm:t>
    </dgm:pt>
    <dgm:pt modelId="{A4B4DB42-F3CD-4262-B499-67B574346E21}" type="parTrans" cxnId="{3C7ADDF7-2456-4A57-A007-48F68DA72209}">
      <dgm:prSet/>
      <dgm:spPr/>
      <dgm:t>
        <a:bodyPr/>
        <a:lstStyle/>
        <a:p>
          <a:endParaRPr lang="en-US"/>
        </a:p>
      </dgm:t>
    </dgm:pt>
    <dgm:pt modelId="{283DE29C-ACD5-4B4F-B81E-39530689965C}">
      <dgm:prSet/>
      <dgm:spPr/>
      <dgm:t>
        <a:bodyPr/>
        <a:lstStyle/>
        <a:p>
          <a:r>
            <a:rPr lang="en-US" dirty="0"/>
            <a:t>Assignment and Outreach</a:t>
          </a:r>
        </a:p>
      </dgm:t>
    </dgm:pt>
    <dgm:pt modelId="{74590613-6949-47A5-B815-6FCA2A157E29}" type="parTrans" cxnId="{51E3C95A-D878-4E48-850A-1B2C03B6BAF8}">
      <dgm:prSet/>
      <dgm:spPr/>
      <dgm:t>
        <a:bodyPr/>
        <a:lstStyle/>
        <a:p>
          <a:endParaRPr lang="en-US"/>
        </a:p>
      </dgm:t>
    </dgm:pt>
    <dgm:pt modelId="{AB97FD21-11A2-4844-B0F4-AACE446F1B32}" type="sibTrans" cxnId="{51E3C95A-D878-4E48-850A-1B2C03B6BAF8}">
      <dgm:prSet/>
      <dgm:spPr/>
      <dgm:t>
        <a:bodyPr/>
        <a:lstStyle/>
        <a:p>
          <a:endParaRPr lang="en-US"/>
        </a:p>
      </dgm:t>
    </dgm:pt>
    <dgm:pt modelId="{1A02DB18-6CE0-4903-8F29-4A732E608D1B}" type="pres">
      <dgm:prSet presAssocID="{89B55DC8-A894-475B-9B6D-41B7F4474EFE}" presName="linear" presStyleCnt="0">
        <dgm:presLayoutVars>
          <dgm:animLvl val="lvl"/>
          <dgm:resizeHandles val="exact"/>
        </dgm:presLayoutVars>
      </dgm:prSet>
      <dgm:spPr/>
    </dgm:pt>
    <dgm:pt modelId="{AD40A883-EE94-4DE6-A2E5-1797A6128861}" type="pres">
      <dgm:prSet presAssocID="{EC70FEDC-9115-4875-8557-042EC766E4F4}" presName="parentText" presStyleLbl="node1" presStyleIdx="0" presStyleCnt="2">
        <dgm:presLayoutVars>
          <dgm:chMax val="0"/>
          <dgm:bulletEnabled val="1"/>
        </dgm:presLayoutVars>
      </dgm:prSet>
      <dgm:spPr/>
    </dgm:pt>
    <dgm:pt modelId="{834B3DBE-9BED-4980-B8A5-6492BC61A645}" type="pres">
      <dgm:prSet presAssocID="{EC70FEDC-9115-4875-8557-042EC766E4F4}" presName="childText" presStyleLbl="revTx" presStyleIdx="0" presStyleCnt="2">
        <dgm:presLayoutVars>
          <dgm:bulletEnabled val="1"/>
        </dgm:presLayoutVars>
      </dgm:prSet>
      <dgm:spPr/>
    </dgm:pt>
    <dgm:pt modelId="{DC403F66-8D6C-4633-AD7F-A763C99BA15A}" type="pres">
      <dgm:prSet presAssocID="{283DE29C-ACD5-4B4F-B81E-39530689965C}" presName="parentText" presStyleLbl="node1" presStyleIdx="1" presStyleCnt="2">
        <dgm:presLayoutVars>
          <dgm:chMax val="0"/>
          <dgm:bulletEnabled val="1"/>
        </dgm:presLayoutVars>
      </dgm:prSet>
      <dgm:spPr/>
    </dgm:pt>
    <dgm:pt modelId="{16E4382E-C80E-48B4-AFF1-7A2BD5A2E68A}" type="pres">
      <dgm:prSet presAssocID="{283DE29C-ACD5-4B4F-B81E-39530689965C}" presName="childText" presStyleLbl="revTx" presStyleIdx="1" presStyleCnt="2">
        <dgm:presLayoutVars>
          <dgm:bulletEnabled val="1"/>
        </dgm:presLayoutVars>
      </dgm:prSet>
      <dgm:spPr/>
    </dgm:pt>
  </dgm:ptLst>
  <dgm:cxnLst>
    <dgm:cxn modelId="{5C416C11-2D8A-424D-9976-C81F336F5DAA}" srcId="{89B55DC8-A894-475B-9B6D-41B7F4474EFE}" destId="{EC70FEDC-9115-4875-8557-042EC766E4F4}" srcOrd="0" destOrd="0" parTransId="{D0D9C129-2C18-4BF5-B624-416142767E67}" sibTransId="{D04C802E-46F0-4DC9-999B-4E188446F756}"/>
    <dgm:cxn modelId="{E9522318-0717-44B7-AF8C-FA96329B3938}" type="presOf" srcId="{0EB74291-D665-4532-A72E-F2FA1FA20FB5}" destId="{16E4382E-C80E-48B4-AFF1-7A2BD5A2E68A}" srcOrd="0" destOrd="5" presId="urn:microsoft.com/office/officeart/2005/8/layout/vList2"/>
    <dgm:cxn modelId="{AFB8621E-ABDD-422D-B022-AC35632F1A16}" srcId="{5384E489-FA2F-466D-8628-E09C02F74AC1}" destId="{0440D241-D2C9-46C0-8A56-56739A5A85F8}" srcOrd="1" destOrd="0" parTransId="{019111BD-4B37-4B28-BAED-79986EA5BF9D}" sibTransId="{10E3DD98-341A-46AA-8155-FB33482B0801}"/>
    <dgm:cxn modelId="{C070431F-A4FE-47E0-9AC7-D3812C4CF0DB}" type="presOf" srcId="{6801580F-246E-4BB6-8182-4390F2CB6BDC}" destId="{16E4382E-C80E-48B4-AFF1-7A2BD5A2E68A}" srcOrd="0" destOrd="7" presId="urn:microsoft.com/office/officeart/2005/8/layout/vList2"/>
    <dgm:cxn modelId="{22405627-16D6-4111-ADB9-D4A4F8CACDE2}" type="presOf" srcId="{F979875C-D154-4014-9A90-E83B0DF7D063}" destId="{16E4382E-C80E-48B4-AFF1-7A2BD5A2E68A}" srcOrd="0" destOrd="6" presId="urn:microsoft.com/office/officeart/2005/8/layout/vList2"/>
    <dgm:cxn modelId="{CF269836-A9CF-40C2-B152-E2EB4D619810}" srcId="{5384E489-FA2F-466D-8628-E09C02F74AC1}" destId="{18C19525-07DC-4EC5-997B-8B456E35F62C}" srcOrd="0" destOrd="0" parTransId="{51F64532-D2EC-46A7-BDD9-1A743206DAEA}" sibTransId="{9E062C72-F9F4-4694-92C8-BF27ADC5F836}"/>
    <dgm:cxn modelId="{D482A739-B0EC-449F-B58B-9852DAE21A2D}" type="presOf" srcId="{18C19525-07DC-4EC5-997B-8B456E35F62C}" destId="{16E4382E-C80E-48B4-AFF1-7A2BD5A2E68A}" srcOrd="0" destOrd="1" presId="urn:microsoft.com/office/officeart/2005/8/layout/vList2"/>
    <dgm:cxn modelId="{45645640-B726-4BFE-A0EC-7727F5A1AB9F}" srcId="{283DE29C-ACD5-4B4F-B81E-39530689965C}" destId="{0EB74291-D665-4532-A72E-F2FA1FA20FB5}" srcOrd="2" destOrd="0" parTransId="{F34EFE96-B6DC-4BD2-88E4-890EE6F1E8BE}" sibTransId="{CC425D91-C6B5-4276-ACE6-19D1A7A84DE6}"/>
    <dgm:cxn modelId="{F0E22C5B-9CAE-4E5D-9068-6683DC84D63C}" type="presOf" srcId="{89B55DC8-A894-475B-9B6D-41B7F4474EFE}" destId="{1A02DB18-6CE0-4903-8F29-4A732E608D1B}" srcOrd="0" destOrd="0" presId="urn:microsoft.com/office/officeart/2005/8/layout/vList2"/>
    <dgm:cxn modelId="{77CEA35C-E4DB-4797-941A-33A85AFAA721}" srcId="{066DE529-ECB5-489F-B895-764F9D1B5FB5}" destId="{AE08FC52-0F50-4354-A14D-5F6B00CE52DD}" srcOrd="0" destOrd="0" parTransId="{380EFDD2-4B1F-40D2-B415-152CC2557A15}" sibTransId="{8158E5B7-ABCF-4AA8-B43D-D6FFB387AE51}"/>
    <dgm:cxn modelId="{2BFE9745-21C3-4489-9B00-99E4DA1ACF97}" type="presOf" srcId="{DE11CBCC-D20D-42DA-A0F1-218112142692}" destId="{834B3DBE-9BED-4980-B8A5-6492BC61A645}" srcOrd="0" destOrd="2" presId="urn:microsoft.com/office/officeart/2005/8/layout/vList2"/>
    <dgm:cxn modelId="{97D8054D-2004-4EBF-B3DA-DED1AAF87D98}" srcId="{0EB74291-D665-4532-A72E-F2FA1FA20FB5}" destId="{6801580F-246E-4BB6-8182-4390F2CB6BDC}" srcOrd="1" destOrd="0" parTransId="{C9337D6F-5ABA-4E75-BAA9-A7B34C2D71EA}" sibTransId="{CC67E6CD-D3FB-4910-9987-9DB86E888ECB}"/>
    <dgm:cxn modelId="{3DE1C44E-9F1E-4761-80A9-DEED1F21CE19}" type="presOf" srcId="{5A4C5EF3-4D1B-47BF-99A5-DEAF443D4A30}" destId="{834B3DBE-9BED-4980-B8A5-6492BC61A645}" srcOrd="0" destOrd="0" presId="urn:microsoft.com/office/officeart/2005/8/layout/vList2"/>
    <dgm:cxn modelId="{1D2C4954-D76E-4344-80E7-1DF885FA5C35}" srcId="{EC70FEDC-9115-4875-8557-042EC766E4F4}" destId="{5A4C5EF3-4D1B-47BF-99A5-DEAF443D4A30}" srcOrd="0" destOrd="0" parTransId="{F5BF6848-B355-4244-94B1-099080352212}" sibTransId="{4A6F4402-D9D5-41D8-8B34-D2A044C75C4E}"/>
    <dgm:cxn modelId="{9DB61D7A-DC98-4429-AEA6-A84218AAF970}" type="presOf" srcId="{E2E75887-F8AA-4DD8-922F-9DF836EBE7A5}" destId="{16E4382E-C80E-48B4-AFF1-7A2BD5A2E68A}" srcOrd="0" destOrd="3" presId="urn:microsoft.com/office/officeart/2005/8/layout/vList2"/>
    <dgm:cxn modelId="{51E3C95A-D878-4E48-850A-1B2C03B6BAF8}" srcId="{89B55DC8-A894-475B-9B6D-41B7F4474EFE}" destId="{283DE29C-ACD5-4B4F-B81E-39530689965C}" srcOrd="1" destOrd="0" parTransId="{74590613-6949-47A5-B815-6FCA2A157E29}" sibTransId="{AB97FD21-11A2-4844-B0F4-AACE446F1B32}"/>
    <dgm:cxn modelId="{1EF00B91-EA43-4634-AB0F-2A00ADA04C99}" srcId="{5A4C5EF3-4D1B-47BF-99A5-DEAF443D4A30}" destId="{DE11CBCC-D20D-42DA-A0F1-218112142692}" srcOrd="1" destOrd="0" parTransId="{98CF643D-3F2C-497D-A11B-35D896831127}" sibTransId="{7BBFA79C-C4C4-4726-88D5-97147CF305E3}"/>
    <dgm:cxn modelId="{41767093-B4A4-4B42-B87F-8C8610837523}" srcId="{0EB74291-D665-4532-A72E-F2FA1FA20FB5}" destId="{F979875C-D154-4014-9A90-E83B0DF7D063}" srcOrd="0" destOrd="0" parTransId="{FE095C51-695D-4388-9841-9BAAF5DBDC36}" sibTransId="{FE120474-A467-4DD8-BBC4-5BFDA39C371C}"/>
    <dgm:cxn modelId="{78AB6C94-BD10-491B-B50C-C5B45980BDAA}" srcId="{5A4C5EF3-4D1B-47BF-99A5-DEAF443D4A30}" destId="{74AB2DB5-005F-4E19-8FB7-74709F30A66E}" srcOrd="2" destOrd="0" parTransId="{C578C5FC-CDCE-4AE2-A7CD-369893E51796}" sibTransId="{68005DC2-D41E-4B03-A6DB-E056642D9315}"/>
    <dgm:cxn modelId="{55068894-7179-4365-8786-6E00711BA261}" type="presOf" srcId="{19ADE233-0520-418D-A7A8-F92390BF9763}" destId="{834B3DBE-9BED-4980-B8A5-6492BC61A645}" srcOrd="0" destOrd="4" presId="urn:microsoft.com/office/officeart/2005/8/layout/vList2"/>
    <dgm:cxn modelId="{33983196-E6CF-4684-B503-C4DE0775E83A}" type="presOf" srcId="{0440D241-D2C9-46C0-8A56-56739A5A85F8}" destId="{16E4382E-C80E-48B4-AFF1-7A2BD5A2E68A}" srcOrd="0" destOrd="2" presId="urn:microsoft.com/office/officeart/2005/8/layout/vList2"/>
    <dgm:cxn modelId="{E9F0A69F-90C3-4B4D-8712-45F04231B6FD}" srcId="{E2E75887-F8AA-4DD8-922F-9DF836EBE7A5}" destId="{77920B00-CBFF-4116-A6B3-1E2FBB1FF2C7}" srcOrd="0" destOrd="0" parTransId="{C1FD0520-ABBF-4BC5-AEE7-F8C93789165A}" sibTransId="{B11D79E2-3E27-4FA6-A65E-ED2B6011DE33}"/>
    <dgm:cxn modelId="{C6785CB0-0DAA-4843-B328-E6DD9B85271C}" type="presOf" srcId="{77920B00-CBFF-4116-A6B3-1E2FBB1FF2C7}" destId="{16E4382E-C80E-48B4-AFF1-7A2BD5A2E68A}" srcOrd="0" destOrd="4" presId="urn:microsoft.com/office/officeart/2005/8/layout/vList2"/>
    <dgm:cxn modelId="{6B53B1B3-EC82-4A11-A142-2076A8330C41}" type="presOf" srcId="{AE08FC52-0F50-4354-A14D-5F6B00CE52DD}" destId="{834B3DBE-9BED-4980-B8A5-6492BC61A645}" srcOrd="0" destOrd="6" presId="urn:microsoft.com/office/officeart/2005/8/layout/vList2"/>
    <dgm:cxn modelId="{1FC42FB5-4AE2-436B-9715-024B1563EA83}" srcId="{5A4C5EF3-4D1B-47BF-99A5-DEAF443D4A30}" destId="{19ADE233-0520-418D-A7A8-F92390BF9763}" srcOrd="3" destOrd="0" parTransId="{7AE95EA9-A64F-430F-B339-FB779BA96997}" sibTransId="{FC66895A-D920-4D55-829D-0F49A5B409FE}"/>
    <dgm:cxn modelId="{4E880AB8-5A71-492D-B180-AE737084EA20}" type="presOf" srcId="{5384E489-FA2F-466D-8628-E09C02F74AC1}" destId="{16E4382E-C80E-48B4-AFF1-7A2BD5A2E68A}" srcOrd="0" destOrd="0" presId="urn:microsoft.com/office/officeart/2005/8/layout/vList2"/>
    <dgm:cxn modelId="{AD7572BD-4B3A-49FD-A0C9-0A33D86985AC}" srcId="{283DE29C-ACD5-4B4F-B81E-39530689965C}" destId="{E2E75887-F8AA-4DD8-922F-9DF836EBE7A5}" srcOrd="1" destOrd="0" parTransId="{A3872E42-9B1C-456B-83AE-5C26932F4F34}" sibTransId="{EAC7B296-4251-4D1A-811F-AB2EFDF76B1F}"/>
    <dgm:cxn modelId="{A03543CC-1F14-417C-A505-B93386C561C2}" type="presOf" srcId="{09ED8DAC-FECC-4C7C-AB96-02459D9EEE1A}" destId="{834B3DBE-9BED-4980-B8A5-6492BC61A645}" srcOrd="0" destOrd="1" presId="urn:microsoft.com/office/officeart/2005/8/layout/vList2"/>
    <dgm:cxn modelId="{527018D2-514A-449B-AEDF-85FD83BAED50}" type="presOf" srcId="{EC70FEDC-9115-4875-8557-042EC766E4F4}" destId="{AD40A883-EE94-4DE6-A2E5-1797A6128861}" srcOrd="0" destOrd="0" presId="urn:microsoft.com/office/officeart/2005/8/layout/vList2"/>
    <dgm:cxn modelId="{443EDAD4-1389-4918-A790-416F83D016B1}" srcId="{EC70FEDC-9115-4875-8557-042EC766E4F4}" destId="{066DE529-ECB5-489F-B895-764F9D1B5FB5}" srcOrd="1" destOrd="0" parTransId="{C610D265-25CD-499F-BC0D-B802A7ECE85D}" sibTransId="{B121CF96-CF7C-4666-81C8-74CD8FD20673}"/>
    <dgm:cxn modelId="{B96972DB-1183-4BAB-BFA3-1C56B38B01D3}" srcId="{5A4C5EF3-4D1B-47BF-99A5-DEAF443D4A30}" destId="{09ED8DAC-FECC-4C7C-AB96-02459D9EEE1A}" srcOrd="0" destOrd="0" parTransId="{3E94B05B-3137-4B67-A5F7-2323D31BCD46}" sibTransId="{297F2D55-670A-416A-A7C3-8F10026C6014}"/>
    <dgm:cxn modelId="{ABFD1CE1-DCE0-4DF4-8D4D-33E2C1ED053D}" type="presOf" srcId="{74AB2DB5-005F-4E19-8FB7-74709F30A66E}" destId="{834B3DBE-9BED-4980-B8A5-6492BC61A645}" srcOrd="0" destOrd="3" presId="urn:microsoft.com/office/officeart/2005/8/layout/vList2"/>
    <dgm:cxn modelId="{7CA24EE6-BE18-4183-B052-2FE06FB1E0C6}" type="presOf" srcId="{283DE29C-ACD5-4B4F-B81E-39530689965C}" destId="{DC403F66-8D6C-4633-AD7F-A763C99BA15A}" srcOrd="0" destOrd="0" presId="urn:microsoft.com/office/officeart/2005/8/layout/vList2"/>
    <dgm:cxn modelId="{3C5E93F4-E27D-4224-A6A3-AFFB6C5C522D}" type="presOf" srcId="{066DE529-ECB5-489F-B895-764F9D1B5FB5}" destId="{834B3DBE-9BED-4980-B8A5-6492BC61A645}" srcOrd="0" destOrd="5" presId="urn:microsoft.com/office/officeart/2005/8/layout/vList2"/>
    <dgm:cxn modelId="{3C7ADDF7-2456-4A57-A007-48F68DA72209}" srcId="{283DE29C-ACD5-4B4F-B81E-39530689965C}" destId="{5384E489-FA2F-466D-8628-E09C02F74AC1}" srcOrd="0" destOrd="0" parTransId="{A4B4DB42-F3CD-4262-B499-67B574346E21}" sibTransId="{7CA88A5F-BFE3-4994-88E9-FF70104DBFE8}"/>
    <dgm:cxn modelId="{4EDDE981-7838-4D15-A141-1C288CE4372D}" type="presParOf" srcId="{1A02DB18-6CE0-4903-8F29-4A732E608D1B}" destId="{AD40A883-EE94-4DE6-A2E5-1797A6128861}" srcOrd="0" destOrd="0" presId="urn:microsoft.com/office/officeart/2005/8/layout/vList2"/>
    <dgm:cxn modelId="{960E399C-241E-4031-B03D-10B68C6D5031}" type="presParOf" srcId="{1A02DB18-6CE0-4903-8F29-4A732E608D1B}" destId="{834B3DBE-9BED-4980-B8A5-6492BC61A645}" srcOrd="1" destOrd="0" presId="urn:microsoft.com/office/officeart/2005/8/layout/vList2"/>
    <dgm:cxn modelId="{5A197AB3-1C08-4485-821A-E6D17F5D1648}" type="presParOf" srcId="{1A02DB18-6CE0-4903-8F29-4A732E608D1B}" destId="{DC403F66-8D6C-4633-AD7F-A763C99BA15A}" srcOrd="2" destOrd="0" presId="urn:microsoft.com/office/officeart/2005/8/layout/vList2"/>
    <dgm:cxn modelId="{C897D3B2-5303-4C70-A675-B4C39B8C2CA9}" type="presParOf" srcId="{1A02DB18-6CE0-4903-8F29-4A732E608D1B}" destId="{16E4382E-C80E-48B4-AFF1-7A2BD5A2E68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FDDEB-751E-45C2-BCA5-E3A8AA5675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81BFAB5-4C13-4E62-9C87-8BC00C8769EB}">
      <dgm:prSet phldrT="[Text]"/>
      <dgm:spPr/>
      <dgm:t>
        <a:bodyPr/>
        <a:lstStyle/>
        <a:p>
          <a:r>
            <a:rPr lang="en-US" dirty="0"/>
            <a:t>VADIR</a:t>
          </a:r>
        </a:p>
      </dgm:t>
    </dgm:pt>
    <dgm:pt modelId="{E56783C9-B658-4B1B-94DB-6B086E499F0B}" type="parTrans" cxnId="{C80D8E76-14F0-4DB4-8BF7-EDAE0FEF6F86}">
      <dgm:prSet/>
      <dgm:spPr/>
      <dgm:t>
        <a:bodyPr/>
        <a:lstStyle/>
        <a:p>
          <a:endParaRPr lang="en-US"/>
        </a:p>
      </dgm:t>
    </dgm:pt>
    <dgm:pt modelId="{E35263B6-91AF-4070-A4CE-F27FA099D6BF}" type="sibTrans" cxnId="{C80D8E76-14F0-4DB4-8BF7-EDAE0FEF6F86}">
      <dgm:prSet/>
      <dgm:spPr/>
      <dgm:t>
        <a:bodyPr/>
        <a:lstStyle/>
        <a:p>
          <a:endParaRPr lang="en-US"/>
        </a:p>
      </dgm:t>
    </dgm:pt>
    <dgm:pt modelId="{F8F0A51B-6CC5-4BAA-BF7B-3C93C09A262A}">
      <dgm:prSet phldrT="[Text]"/>
      <dgm:spPr/>
      <dgm:t>
        <a:bodyPr/>
        <a:lstStyle/>
        <a:p>
          <a:r>
            <a:rPr lang="en-US" dirty="0"/>
            <a:t>LGY / Education</a:t>
          </a:r>
        </a:p>
      </dgm:t>
    </dgm:pt>
    <dgm:pt modelId="{92735D46-6D5F-4EA7-9357-04CE427F60B7}" type="parTrans" cxnId="{51E7DE8D-6D46-48F8-8FC8-67FA53BBEFB1}">
      <dgm:prSet/>
      <dgm:spPr/>
      <dgm:t>
        <a:bodyPr/>
        <a:lstStyle/>
        <a:p>
          <a:endParaRPr lang="en-US"/>
        </a:p>
      </dgm:t>
    </dgm:pt>
    <dgm:pt modelId="{FC4D1FA4-50F7-4083-87EE-C0E58834DCD7}" type="sibTrans" cxnId="{51E7DE8D-6D46-48F8-8FC8-67FA53BBEFB1}">
      <dgm:prSet/>
      <dgm:spPr/>
      <dgm:t>
        <a:bodyPr/>
        <a:lstStyle/>
        <a:p>
          <a:endParaRPr lang="en-US"/>
        </a:p>
      </dgm:t>
    </dgm:pt>
    <dgm:pt modelId="{6E60B575-35EC-43DC-950E-3D2D4422B1CE}">
      <dgm:prSet phldrT="[Text]"/>
      <dgm:spPr/>
      <dgm:t>
        <a:bodyPr/>
        <a:lstStyle/>
        <a:p>
          <a:r>
            <a:rPr lang="en-US" dirty="0"/>
            <a:t>Updates Education / Loan attributes in Contact</a:t>
          </a:r>
        </a:p>
      </dgm:t>
    </dgm:pt>
    <dgm:pt modelId="{1163EE07-C189-4507-8170-29C635FE3076}" type="parTrans" cxnId="{A644AA6A-7D6D-4532-93D5-DFBC6B6D4CE9}">
      <dgm:prSet/>
      <dgm:spPr/>
      <dgm:t>
        <a:bodyPr/>
        <a:lstStyle/>
        <a:p>
          <a:endParaRPr lang="en-US"/>
        </a:p>
      </dgm:t>
    </dgm:pt>
    <dgm:pt modelId="{0428D4D4-9EFA-459D-BE84-C613570CE376}" type="sibTrans" cxnId="{A644AA6A-7D6D-4532-93D5-DFBC6B6D4CE9}">
      <dgm:prSet/>
      <dgm:spPr/>
      <dgm:t>
        <a:bodyPr/>
        <a:lstStyle/>
        <a:p>
          <a:endParaRPr lang="en-US"/>
        </a:p>
      </dgm:t>
    </dgm:pt>
    <dgm:pt modelId="{0AF6DFFC-2512-4D6C-8B50-F4628DA018D8}">
      <dgm:prSet phldrT="[Text]"/>
      <dgm:spPr/>
      <dgm:t>
        <a:bodyPr/>
        <a:lstStyle/>
        <a:p>
          <a:r>
            <a:rPr lang="en-US" dirty="0"/>
            <a:t>Populates/Updates attributes from the VADIR system.</a:t>
          </a:r>
        </a:p>
      </dgm:t>
    </dgm:pt>
    <dgm:pt modelId="{05770614-9DC6-4861-8E9A-D1933B8262A4}" type="parTrans" cxnId="{B1F5236E-C632-4AAC-B037-141D4C68EEC7}">
      <dgm:prSet/>
      <dgm:spPr/>
      <dgm:t>
        <a:bodyPr/>
        <a:lstStyle/>
        <a:p>
          <a:endParaRPr lang="en-US"/>
        </a:p>
      </dgm:t>
    </dgm:pt>
    <dgm:pt modelId="{C8A19ADA-7C51-4318-99C5-CD3A8E77CE07}" type="sibTrans" cxnId="{B1F5236E-C632-4AAC-B037-141D4C68EEC7}">
      <dgm:prSet/>
      <dgm:spPr/>
      <dgm:t>
        <a:bodyPr/>
        <a:lstStyle/>
        <a:p>
          <a:endParaRPr lang="en-US"/>
        </a:p>
      </dgm:t>
    </dgm:pt>
    <dgm:pt modelId="{4974F37F-4441-4BD7-8046-994D200309CC}">
      <dgm:prSet phldrT="[Text]"/>
      <dgm:spPr/>
      <dgm:t>
        <a:bodyPr/>
        <a:lstStyle/>
        <a:p>
          <a:r>
            <a:rPr lang="en-US" dirty="0"/>
            <a:t>Creates new VASS Interactions, Contacts</a:t>
          </a:r>
        </a:p>
      </dgm:t>
    </dgm:pt>
    <dgm:pt modelId="{5A78188A-0E1D-483C-85B7-1ECA751DDA2A}" type="parTrans" cxnId="{F9CB52D7-E3E4-4B76-A7A2-49E18F346B8B}">
      <dgm:prSet/>
      <dgm:spPr/>
      <dgm:t>
        <a:bodyPr/>
        <a:lstStyle/>
        <a:p>
          <a:endParaRPr lang="en-US"/>
        </a:p>
      </dgm:t>
    </dgm:pt>
    <dgm:pt modelId="{3A4139FB-1909-43E1-A715-4BD23F9A9ACE}" type="sibTrans" cxnId="{F9CB52D7-E3E4-4B76-A7A2-49E18F346B8B}">
      <dgm:prSet/>
      <dgm:spPr/>
      <dgm:t>
        <a:bodyPr/>
        <a:lstStyle/>
        <a:p>
          <a:endParaRPr lang="en-US"/>
        </a:p>
      </dgm:t>
    </dgm:pt>
    <dgm:pt modelId="{63498A93-72C9-41B8-9322-550E6A701E62}">
      <dgm:prSet phldrT="[Text]"/>
      <dgm:spPr/>
      <dgm:t>
        <a:bodyPr/>
        <a:lstStyle/>
        <a:p>
          <a:r>
            <a:rPr lang="en-US" dirty="0"/>
            <a:t>VGLI</a:t>
          </a:r>
        </a:p>
      </dgm:t>
    </dgm:pt>
    <dgm:pt modelId="{0362C3D5-B4FA-4215-9C92-C212B6EFE664}" type="parTrans" cxnId="{115E2508-8788-4079-B072-BAAC22D13028}">
      <dgm:prSet/>
      <dgm:spPr/>
      <dgm:t>
        <a:bodyPr/>
        <a:lstStyle/>
        <a:p>
          <a:endParaRPr lang="en-US"/>
        </a:p>
      </dgm:t>
    </dgm:pt>
    <dgm:pt modelId="{B2CEAEDC-7B05-4A44-B937-50779EA837E2}" type="sibTrans" cxnId="{115E2508-8788-4079-B072-BAAC22D13028}">
      <dgm:prSet/>
      <dgm:spPr/>
      <dgm:t>
        <a:bodyPr/>
        <a:lstStyle/>
        <a:p>
          <a:endParaRPr lang="en-US"/>
        </a:p>
      </dgm:t>
    </dgm:pt>
    <dgm:pt modelId="{8DA0B99A-CCB3-4089-9C54-69BA16879EF2}">
      <dgm:prSet phldrT="[Text]"/>
      <dgm:spPr/>
      <dgm:t>
        <a:bodyPr/>
        <a:lstStyle/>
        <a:p>
          <a:r>
            <a:rPr lang="en-US" dirty="0"/>
            <a:t>Update Insurance attributes on Contact</a:t>
          </a:r>
        </a:p>
      </dgm:t>
    </dgm:pt>
    <dgm:pt modelId="{8724BCDB-F696-494E-8031-0A2743F4F43E}" type="parTrans" cxnId="{16960274-FB39-4B7F-B5B1-AC63CFDB11BC}">
      <dgm:prSet/>
      <dgm:spPr/>
      <dgm:t>
        <a:bodyPr/>
        <a:lstStyle/>
        <a:p>
          <a:endParaRPr lang="en-US"/>
        </a:p>
      </dgm:t>
    </dgm:pt>
    <dgm:pt modelId="{CD7001B9-116A-4E7E-AE19-04AF09FE6F07}" type="sibTrans" cxnId="{16960274-FB39-4B7F-B5B1-AC63CFDB11BC}">
      <dgm:prSet/>
      <dgm:spPr/>
      <dgm:t>
        <a:bodyPr/>
        <a:lstStyle/>
        <a:p>
          <a:endParaRPr lang="en-US"/>
        </a:p>
      </dgm:t>
    </dgm:pt>
    <dgm:pt modelId="{3233B646-BABA-4DFB-91CB-D0CCFA5D389F}">
      <dgm:prSet phldrT="[Text]"/>
      <dgm:spPr/>
      <dgm:t>
        <a:bodyPr/>
        <a:lstStyle/>
        <a:p>
          <a:r>
            <a:rPr lang="en-US" dirty="0"/>
            <a:t>	VHA</a:t>
          </a:r>
        </a:p>
      </dgm:t>
    </dgm:pt>
    <dgm:pt modelId="{38876357-00D5-41B6-8CCF-4AC78623711E}" type="parTrans" cxnId="{BBF20586-758C-46FA-BEE0-74CD5B86E7D2}">
      <dgm:prSet/>
      <dgm:spPr/>
      <dgm:t>
        <a:bodyPr/>
        <a:lstStyle/>
        <a:p>
          <a:endParaRPr lang="en-US"/>
        </a:p>
      </dgm:t>
    </dgm:pt>
    <dgm:pt modelId="{BC5AA6A9-F7BD-48EF-A033-AE7D811F3ECE}" type="sibTrans" cxnId="{BBF20586-758C-46FA-BEE0-74CD5B86E7D2}">
      <dgm:prSet/>
      <dgm:spPr/>
      <dgm:t>
        <a:bodyPr/>
        <a:lstStyle/>
        <a:p>
          <a:endParaRPr lang="en-US"/>
        </a:p>
      </dgm:t>
    </dgm:pt>
    <dgm:pt modelId="{0038FB85-B401-40B4-A5BC-15D090568335}">
      <dgm:prSet phldrT="[Text]"/>
      <dgm:spPr/>
      <dgm:t>
        <a:bodyPr/>
        <a:lstStyle/>
        <a:p>
          <a:r>
            <a:rPr lang="en-US" dirty="0"/>
            <a:t>Helps identify “at risk” Veterans</a:t>
          </a:r>
        </a:p>
      </dgm:t>
    </dgm:pt>
    <dgm:pt modelId="{AE4A75D1-48E5-4AA7-947B-2246FF9B4FC6}" type="parTrans" cxnId="{CA9F15D5-FF79-4697-80A4-31E10FBB6069}">
      <dgm:prSet/>
      <dgm:spPr/>
      <dgm:t>
        <a:bodyPr/>
        <a:lstStyle/>
        <a:p>
          <a:endParaRPr lang="en-US"/>
        </a:p>
      </dgm:t>
    </dgm:pt>
    <dgm:pt modelId="{3D2B08D7-482C-4A1D-A8AA-D20A420327CE}" type="sibTrans" cxnId="{CA9F15D5-FF79-4697-80A4-31E10FBB6069}">
      <dgm:prSet/>
      <dgm:spPr/>
      <dgm:t>
        <a:bodyPr/>
        <a:lstStyle/>
        <a:p>
          <a:endParaRPr lang="en-US"/>
        </a:p>
      </dgm:t>
    </dgm:pt>
    <dgm:pt modelId="{D7780C51-AE1F-44D9-91F1-8ADA69CCF4EB}" type="pres">
      <dgm:prSet presAssocID="{E99FDDEB-751E-45C2-BCA5-E3A8AA56757A}" presName="linear" presStyleCnt="0">
        <dgm:presLayoutVars>
          <dgm:animLvl val="lvl"/>
          <dgm:resizeHandles val="exact"/>
        </dgm:presLayoutVars>
      </dgm:prSet>
      <dgm:spPr/>
    </dgm:pt>
    <dgm:pt modelId="{3F0EB04F-8577-431C-858A-8B12CEC5033F}" type="pres">
      <dgm:prSet presAssocID="{881BFAB5-4C13-4E62-9C87-8BC00C8769EB}" presName="parentText" presStyleLbl="node1" presStyleIdx="0" presStyleCnt="4">
        <dgm:presLayoutVars>
          <dgm:chMax val="0"/>
          <dgm:bulletEnabled val="1"/>
        </dgm:presLayoutVars>
      </dgm:prSet>
      <dgm:spPr/>
    </dgm:pt>
    <dgm:pt modelId="{D7D8ACE5-C77B-4D60-862C-8B9F7621EAE3}" type="pres">
      <dgm:prSet presAssocID="{881BFAB5-4C13-4E62-9C87-8BC00C8769EB}" presName="childText" presStyleLbl="revTx" presStyleIdx="0" presStyleCnt="4">
        <dgm:presLayoutVars>
          <dgm:bulletEnabled val="1"/>
        </dgm:presLayoutVars>
      </dgm:prSet>
      <dgm:spPr/>
    </dgm:pt>
    <dgm:pt modelId="{E6D6067C-CDD6-4557-BCC1-F889EB444DBD}" type="pres">
      <dgm:prSet presAssocID="{F8F0A51B-6CC5-4BAA-BF7B-3C93C09A262A}" presName="parentText" presStyleLbl="node1" presStyleIdx="1" presStyleCnt="4">
        <dgm:presLayoutVars>
          <dgm:chMax val="0"/>
          <dgm:bulletEnabled val="1"/>
        </dgm:presLayoutVars>
      </dgm:prSet>
      <dgm:spPr/>
    </dgm:pt>
    <dgm:pt modelId="{B99E90BF-3AE4-4E55-9F9C-E06748EAF2BA}" type="pres">
      <dgm:prSet presAssocID="{F8F0A51B-6CC5-4BAA-BF7B-3C93C09A262A}" presName="childText" presStyleLbl="revTx" presStyleIdx="1" presStyleCnt="4">
        <dgm:presLayoutVars>
          <dgm:bulletEnabled val="1"/>
        </dgm:presLayoutVars>
      </dgm:prSet>
      <dgm:spPr/>
    </dgm:pt>
    <dgm:pt modelId="{7FD43DD5-3250-4FBC-A11F-00A3DB8A4F2E}" type="pres">
      <dgm:prSet presAssocID="{63498A93-72C9-41B8-9322-550E6A701E62}" presName="parentText" presStyleLbl="node1" presStyleIdx="2" presStyleCnt="4">
        <dgm:presLayoutVars>
          <dgm:chMax val="0"/>
          <dgm:bulletEnabled val="1"/>
        </dgm:presLayoutVars>
      </dgm:prSet>
      <dgm:spPr/>
    </dgm:pt>
    <dgm:pt modelId="{6E8540F0-C4DF-41D2-BF99-DF467C9D8774}" type="pres">
      <dgm:prSet presAssocID="{63498A93-72C9-41B8-9322-550E6A701E62}" presName="childText" presStyleLbl="revTx" presStyleIdx="2" presStyleCnt="4">
        <dgm:presLayoutVars>
          <dgm:bulletEnabled val="1"/>
        </dgm:presLayoutVars>
      </dgm:prSet>
      <dgm:spPr/>
    </dgm:pt>
    <dgm:pt modelId="{7721B26E-2BB9-45DB-94F8-FB38F81C1C7C}" type="pres">
      <dgm:prSet presAssocID="{3233B646-BABA-4DFB-91CB-D0CCFA5D389F}" presName="parentText" presStyleLbl="node1" presStyleIdx="3" presStyleCnt="4">
        <dgm:presLayoutVars>
          <dgm:chMax val="0"/>
          <dgm:bulletEnabled val="1"/>
        </dgm:presLayoutVars>
      </dgm:prSet>
      <dgm:spPr/>
    </dgm:pt>
    <dgm:pt modelId="{BC5F9D0F-D0DE-4A29-8F83-262AFAE0AE37}" type="pres">
      <dgm:prSet presAssocID="{3233B646-BABA-4DFB-91CB-D0CCFA5D389F}" presName="childText" presStyleLbl="revTx" presStyleIdx="3" presStyleCnt="4">
        <dgm:presLayoutVars>
          <dgm:bulletEnabled val="1"/>
        </dgm:presLayoutVars>
      </dgm:prSet>
      <dgm:spPr/>
    </dgm:pt>
  </dgm:ptLst>
  <dgm:cxnLst>
    <dgm:cxn modelId="{115E2508-8788-4079-B072-BAAC22D13028}" srcId="{E99FDDEB-751E-45C2-BCA5-E3A8AA56757A}" destId="{63498A93-72C9-41B8-9322-550E6A701E62}" srcOrd="2" destOrd="0" parTransId="{0362C3D5-B4FA-4215-9C92-C212B6EFE664}" sibTransId="{B2CEAEDC-7B05-4A44-B937-50779EA837E2}"/>
    <dgm:cxn modelId="{B3713E69-C98F-4D52-9217-A4E366C043C7}" type="presOf" srcId="{4974F37F-4441-4BD7-8046-994D200309CC}" destId="{D7D8ACE5-C77B-4D60-862C-8B9F7621EAE3}" srcOrd="0" destOrd="0" presId="urn:microsoft.com/office/officeart/2005/8/layout/vList2"/>
    <dgm:cxn modelId="{28228B69-E39C-4BAA-B1A6-388A7539BB7E}" type="presOf" srcId="{E99FDDEB-751E-45C2-BCA5-E3A8AA56757A}" destId="{D7780C51-AE1F-44D9-91F1-8ADA69CCF4EB}" srcOrd="0" destOrd="0" presId="urn:microsoft.com/office/officeart/2005/8/layout/vList2"/>
    <dgm:cxn modelId="{A644AA6A-7D6D-4532-93D5-DFBC6B6D4CE9}" srcId="{F8F0A51B-6CC5-4BAA-BF7B-3C93C09A262A}" destId="{6E60B575-35EC-43DC-950E-3D2D4422B1CE}" srcOrd="0" destOrd="0" parTransId="{1163EE07-C189-4507-8170-29C635FE3076}" sibTransId="{0428D4D4-9EFA-459D-BE84-C613570CE376}"/>
    <dgm:cxn modelId="{6406A04C-E39E-421A-8C53-2435BF27A006}" type="presOf" srcId="{63498A93-72C9-41B8-9322-550E6A701E62}" destId="{7FD43DD5-3250-4FBC-A11F-00A3DB8A4F2E}" srcOrd="0" destOrd="0" presId="urn:microsoft.com/office/officeart/2005/8/layout/vList2"/>
    <dgm:cxn modelId="{B1F5236E-C632-4AAC-B037-141D4C68EEC7}" srcId="{881BFAB5-4C13-4E62-9C87-8BC00C8769EB}" destId="{0AF6DFFC-2512-4D6C-8B50-F4628DA018D8}" srcOrd="1" destOrd="0" parTransId="{05770614-9DC6-4861-8E9A-D1933B8262A4}" sibTransId="{C8A19ADA-7C51-4318-99C5-CD3A8E77CE07}"/>
    <dgm:cxn modelId="{7532756F-A8E5-44F1-B52A-FD13F63EC584}" type="presOf" srcId="{0AF6DFFC-2512-4D6C-8B50-F4628DA018D8}" destId="{D7D8ACE5-C77B-4D60-862C-8B9F7621EAE3}" srcOrd="0" destOrd="1" presId="urn:microsoft.com/office/officeart/2005/8/layout/vList2"/>
    <dgm:cxn modelId="{16960274-FB39-4B7F-B5B1-AC63CFDB11BC}" srcId="{63498A93-72C9-41B8-9322-550E6A701E62}" destId="{8DA0B99A-CCB3-4089-9C54-69BA16879EF2}" srcOrd="0" destOrd="0" parTransId="{8724BCDB-F696-494E-8031-0A2743F4F43E}" sibTransId="{CD7001B9-116A-4E7E-AE19-04AF09FE6F07}"/>
    <dgm:cxn modelId="{C80D8E76-14F0-4DB4-8BF7-EDAE0FEF6F86}" srcId="{E99FDDEB-751E-45C2-BCA5-E3A8AA56757A}" destId="{881BFAB5-4C13-4E62-9C87-8BC00C8769EB}" srcOrd="0" destOrd="0" parTransId="{E56783C9-B658-4B1B-94DB-6B086E499F0B}" sibTransId="{E35263B6-91AF-4070-A4CE-F27FA099D6BF}"/>
    <dgm:cxn modelId="{C147715A-6F9D-4EF6-9C63-9CD1D80C29B9}" type="presOf" srcId="{6E60B575-35EC-43DC-950E-3D2D4422B1CE}" destId="{B99E90BF-3AE4-4E55-9F9C-E06748EAF2BA}" srcOrd="0" destOrd="0" presId="urn:microsoft.com/office/officeart/2005/8/layout/vList2"/>
    <dgm:cxn modelId="{02F5D685-1DD7-4D9F-AD67-93FB3EAA720E}" type="presOf" srcId="{3233B646-BABA-4DFB-91CB-D0CCFA5D389F}" destId="{7721B26E-2BB9-45DB-94F8-FB38F81C1C7C}" srcOrd="0" destOrd="0" presId="urn:microsoft.com/office/officeart/2005/8/layout/vList2"/>
    <dgm:cxn modelId="{BBF20586-758C-46FA-BEE0-74CD5B86E7D2}" srcId="{E99FDDEB-751E-45C2-BCA5-E3A8AA56757A}" destId="{3233B646-BABA-4DFB-91CB-D0CCFA5D389F}" srcOrd="3" destOrd="0" parTransId="{38876357-00D5-41B6-8CCF-4AC78623711E}" sibTransId="{BC5AA6A9-F7BD-48EF-A033-AE7D811F3ECE}"/>
    <dgm:cxn modelId="{51E7DE8D-6D46-48F8-8FC8-67FA53BBEFB1}" srcId="{E99FDDEB-751E-45C2-BCA5-E3A8AA56757A}" destId="{F8F0A51B-6CC5-4BAA-BF7B-3C93C09A262A}" srcOrd="1" destOrd="0" parTransId="{92735D46-6D5F-4EA7-9357-04CE427F60B7}" sibTransId="{FC4D1FA4-50F7-4083-87EE-C0E58834DCD7}"/>
    <dgm:cxn modelId="{E0CD1F9B-A6D6-44F9-B992-A37935850F47}" type="presOf" srcId="{0038FB85-B401-40B4-A5BC-15D090568335}" destId="{BC5F9D0F-D0DE-4A29-8F83-262AFAE0AE37}" srcOrd="0" destOrd="0" presId="urn:microsoft.com/office/officeart/2005/8/layout/vList2"/>
    <dgm:cxn modelId="{FBAD4EA8-F678-454F-9BB5-F9FEE9353556}" type="presOf" srcId="{F8F0A51B-6CC5-4BAA-BF7B-3C93C09A262A}" destId="{E6D6067C-CDD6-4557-BCC1-F889EB444DBD}" srcOrd="0" destOrd="0" presId="urn:microsoft.com/office/officeart/2005/8/layout/vList2"/>
    <dgm:cxn modelId="{0CAFA3B1-3F8B-4571-BAD4-82D6F0840B40}" type="presOf" srcId="{8DA0B99A-CCB3-4089-9C54-69BA16879EF2}" destId="{6E8540F0-C4DF-41D2-BF99-DF467C9D8774}" srcOrd="0" destOrd="0" presId="urn:microsoft.com/office/officeart/2005/8/layout/vList2"/>
    <dgm:cxn modelId="{CA9F15D5-FF79-4697-80A4-31E10FBB6069}" srcId="{3233B646-BABA-4DFB-91CB-D0CCFA5D389F}" destId="{0038FB85-B401-40B4-A5BC-15D090568335}" srcOrd="0" destOrd="0" parTransId="{AE4A75D1-48E5-4AA7-947B-2246FF9B4FC6}" sibTransId="{3D2B08D7-482C-4A1D-A8AA-D20A420327CE}"/>
    <dgm:cxn modelId="{F9CB52D7-E3E4-4B76-A7A2-49E18F346B8B}" srcId="{881BFAB5-4C13-4E62-9C87-8BC00C8769EB}" destId="{4974F37F-4441-4BD7-8046-994D200309CC}" srcOrd="0" destOrd="0" parTransId="{5A78188A-0E1D-483C-85B7-1ECA751DDA2A}" sibTransId="{3A4139FB-1909-43E1-A715-4BD23F9A9ACE}"/>
    <dgm:cxn modelId="{5945EFFC-16B9-4DC5-9EC5-E2DD4676F331}" type="presOf" srcId="{881BFAB5-4C13-4E62-9C87-8BC00C8769EB}" destId="{3F0EB04F-8577-431C-858A-8B12CEC5033F}" srcOrd="0" destOrd="0" presId="urn:microsoft.com/office/officeart/2005/8/layout/vList2"/>
    <dgm:cxn modelId="{6F519D2D-4F51-47A6-AD0F-F318C4223B4E}" type="presParOf" srcId="{D7780C51-AE1F-44D9-91F1-8ADA69CCF4EB}" destId="{3F0EB04F-8577-431C-858A-8B12CEC5033F}" srcOrd="0" destOrd="0" presId="urn:microsoft.com/office/officeart/2005/8/layout/vList2"/>
    <dgm:cxn modelId="{7F1D817C-15C1-432E-98A2-80AD83C569BB}" type="presParOf" srcId="{D7780C51-AE1F-44D9-91F1-8ADA69CCF4EB}" destId="{D7D8ACE5-C77B-4D60-862C-8B9F7621EAE3}" srcOrd="1" destOrd="0" presId="urn:microsoft.com/office/officeart/2005/8/layout/vList2"/>
    <dgm:cxn modelId="{6A3299B3-6D3F-4623-AFF4-4307B0C832EC}" type="presParOf" srcId="{D7780C51-AE1F-44D9-91F1-8ADA69CCF4EB}" destId="{E6D6067C-CDD6-4557-BCC1-F889EB444DBD}" srcOrd="2" destOrd="0" presId="urn:microsoft.com/office/officeart/2005/8/layout/vList2"/>
    <dgm:cxn modelId="{6D85EDC0-1225-4974-9987-7ADDCB00E645}" type="presParOf" srcId="{D7780C51-AE1F-44D9-91F1-8ADA69CCF4EB}" destId="{B99E90BF-3AE4-4E55-9F9C-E06748EAF2BA}" srcOrd="3" destOrd="0" presId="urn:microsoft.com/office/officeart/2005/8/layout/vList2"/>
    <dgm:cxn modelId="{4B4F6B65-B5C4-4EFC-9D54-63DFE881998D}" type="presParOf" srcId="{D7780C51-AE1F-44D9-91F1-8ADA69CCF4EB}" destId="{7FD43DD5-3250-4FBC-A11F-00A3DB8A4F2E}" srcOrd="4" destOrd="0" presId="urn:microsoft.com/office/officeart/2005/8/layout/vList2"/>
    <dgm:cxn modelId="{E2E023A6-1CCE-4684-ACBD-1BAE92C84C1D}" type="presParOf" srcId="{D7780C51-AE1F-44D9-91F1-8ADA69CCF4EB}" destId="{6E8540F0-C4DF-41D2-BF99-DF467C9D8774}" srcOrd="5" destOrd="0" presId="urn:microsoft.com/office/officeart/2005/8/layout/vList2"/>
    <dgm:cxn modelId="{04FFF434-0C3F-4A62-AE53-3460590DF496}" type="presParOf" srcId="{D7780C51-AE1F-44D9-91F1-8ADA69CCF4EB}" destId="{7721B26E-2BB9-45DB-94F8-FB38F81C1C7C}" srcOrd="6" destOrd="0" presId="urn:microsoft.com/office/officeart/2005/8/layout/vList2"/>
    <dgm:cxn modelId="{F5F61834-BA13-489E-BF86-573458380D1D}" type="presParOf" srcId="{D7780C51-AE1F-44D9-91F1-8ADA69CCF4EB}" destId="{BC5F9D0F-D0DE-4A29-8F83-262AFAE0AE3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9FDDEB-751E-45C2-BCA5-E3A8AA5675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81BFAB5-4C13-4E62-9C87-8BC00C8769EB}">
      <dgm:prSet phldrT="[Text]"/>
      <dgm:spPr/>
      <dgm:t>
        <a:bodyPr/>
        <a:lstStyle/>
        <a:p>
          <a:r>
            <a:rPr lang="en-US" dirty="0"/>
            <a:t>VASS Admins</a:t>
          </a:r>
        </a:p>
      </dgm:t>
    </dgm:pt>
    <dgm:pt modelId="{E56783C9-B658-4B1B-94DB-6B086E499F0B}" type="parTrans" cxnId="{C80D8E76-14F0-4DB4-8BF7-EDAE0FEF6F86}">
      <dgm:prSet/>
      <dgm:spPr/>
      <dgm:t>
        <a:bodyPr/>
        <a:lstStyle/>
        <a:p>
          <a:endParaRPr lang="en-US"/>
        </a:p>
      </dgm:t>
    </dgm:pt>
    <dgm:pt modelId="{E35263B6-91AF-4070-A4CE-F27FA099D6BF}" type="sibTrans" cxnId="{C80D8E76-14F0-4DB4-8BF7-EDAE0FEF6F86}">
      <dgm:prSet/>
      <dgm:spPr/>
      <dgm:t>
        <a:bodyPr/>
        <a:lstStyle/>
        <a:p>
          <a:endParaRPr lang="en-US"/>
        </a:p>
      </dgm:t>
    </dgm:pt>
    <dgm:pt modelId="{0CEE6571-196B-40BD-921D-338A17172D1B}">
      <dgm:prSet phldrT="[Text]"/>
      <dgm:spPr/>
      <dgm:t>
        <a:bodyPr/>
        <a:lstStyle/>
        <a:p>
          <a:r>
            <a:rPr lang="en-US" dirty="0"/>
            <a:t>Assign VASS Interactions to National Call Center</a:t>
          </a:r>
        </a:p>
      </dgm:t>
    </dgm:pt>
    <dgm:pt modelId="{B9066E2D-D668-4047-B259-8697A718919C}" type="parTrans" cxnId="{7500DF8E-F508-48C2-871B-941552A54F75}">
      <dgm:prSet/>
      <dgm:spPr/>
      <dgm:t>
        <a:bodyPr/>
        <a:lstStyle/>
        <a:p>
          <a:endParaRPr lang="en-US"/>
        </a:p>
      </dgm:t>
    </dgm:pt>
    <dgm:pt modelId="{BB3CF618-B4E2-4E84-A97C-5F6BD4504DB9}" type="sibTrans" cxnId="{7500DF8E-F508-48C2-871B-941552A54F75}">
      <dgm:prSet/>
      <dgm:spPr/>
      <dgm:t>
        <a:bodyPr/>
        <a:lstStyle/>
        <a:p>
          <a:endParaRPr lang="en-US"/>
        </a:p>
      </dgm:t>
    </dgm:pt>
    <dgm:pt modelId="{F8F0A51B-6CC5-4BAA-BF7B-3C93C09A262A}">
      <dgm:prSet phldrT="[Text]"/>
      <dgm:spPr/>
      <dgm:t>
        <a:bodyPr/>
        <a:lstStyle/>
        <a:p>
          <a:r>
            <a:rPr lang="en-US" dirty="0"/>
            <a:t>VASS Coaches</a:t>
          </a:r>
        </a:p>
      </dgm:t>
    </dgm:pt>
    <dgm:pt modelId="{92735D46-6D5F-4EA7-9357-04CE427F60B7}" type="parTrans" cxnId="{51E7DE8D-6D46-48F8-8FC8-67FA53BBEFB1}">
      <dgm:prSet/>
      <dgm:spPr/>
      <dgm:t>
        <a:bodyPr/>
        <a:lstStyle/>
        <a:p>
          <a:endParaRPr lang="en-US"/>
        </a:p>
      </dgm:t>
    </dgm:pt>
    <dgm:pt modelId="{FC4D1FA4-50F7-4083-87EE-C0E58834DCD7}" type="sibTrans" cxnId="{51E7DE8D-6D46-48F8-8FC8-67FA53BBEFB1}">
      <dgm:prSet/>
      <dgm:spPr/>
      <dgm:t>
        <a:bodyPr/>
        <a:lstStyle/>
        <a:p>
          <a:endParaRPr lang="en-US"/>
        </a:p>
      </dgm:t>
    </dgm:pt>
    <dgm:pt modelId="{6E60B575-35EC-43DC-950E-3D2D4422B1CE}">
      <dgm:prSet phldrT="[Text]"/>
      <dgm:spPr/>
      <dgm:t>
        <a:bodyPr/>
        <a:lstStyle/>
        <a:p>
          <a:r>
            <a:rPr lang="en-US" dirty="0"/>
            <a:t>Assign Interactions to VASS Agents</a:t>
          </a:r>
        </a:p>
      </dgm:t>
    </dgm:pt>
    <dgm:pt modelId="{1163EE07-C189-4507-8170-29C635FE3076}" type="parTrans" cxnId="{A644AA6A-7D6D-4532-93D5-DFBC6B6D4CE9}">
      <dgm:prSet/>
      <dgm:spPr/>
      <dgm:t>
        <a:bodyPr/>
        <a:lstStyle/>
        <a:p>
          <a:endParaRPr lang="en-US"/>
        </a:p>
      </dgm:t>
    </dgm:pt>
    <dgm:pt modelId="{0428D4D4-9EFA-459D-BE84-C613570CE376}" type="sibTrans" cxnId="{A644AA6A-7D6D-4532-93D5-DFBC6B6D4CE9}">
      <dgm:prSet/>
      <dgm:spPr/>
      <dgm:t>
        <a:bodyPr/>
        <a:lstStyle/>
        <a:p>
          <a:endParaRPr lang="en-US"/>
        </a:p>
      </dgm:t>
    </dgm:pt>
    <dgm:pt modelId="{B28B2BBA-6B22-45F0-B1C0-3DCDB778B61C}">
      <dgm:prSet phldrT="[Text]"/>
      <dgm:spPr/>
      <dgm:t>
        <a:bodyPr/>
        <a:lstStyle/>
        <a:p>
          <a:r>
            <a:rPr lang="en-US" dirty="0"/>
            <a:t>Admins transfer VASS Interactions from VASS National to VASS Call Center Teams</a:t>
          </a:r>
        </a:p>
      </dgm:t>
    </dgm:pt>
    <dgm:pt modelId="{8A339BB9-45C6-4AB7-B60C-A9B4C3235F21}" type="parTrans" cxnId="{550EFA1F-F0AF-4029-858C-F16A33E52F60}">
      <dgm:prSet/>
      <dgm:spPr/>
      <dgm:t>
        <a:bodyPr/>
        <a:lstStyle/>
        <a:p>
          <a:endParaRPr lang="en-US"/>
        </a:p>
      </dgm:t>
    </dgm:pt>
    <dgm:pt modelId="{DD2DC260-2CDD-42E7-9CC8-E4447C1F531D}" type="sibTrans" cxnId="{550EFA1F-F0AF-4029-858C-F16A33E52F60}">
      <dgm:prSet/>
      <dgm:spPr/>
      <dgm:t>
        <a:bodyPr/>
        <a:lstStyle/>
        <a:p>
          <a:endParaRPr lang="en-US"/>
        </a:p>
      </dgm:t>
    </dgm:pt>
    <dgm:pt modelId="{0AF6DFFC-2512-4D6C-8B50-F4628DA018D8}">
      <dgm:prSet phldrT="[Text]"/>
      <dgm:spPr/>
      <dgm:t>
        <a:bodyPr/>
        <a:lstStyle/>
        <a:p>
          <a:r>
            <a:rPr lang="en-US" dirty="0"/>
            <a:t>All VASS Interactions are owned by VASS National Team</a:t>
          </a:r>
        </a:p>
      </dgm:t>
    </dgm:pt>
    <dgm:pt modelId="{05770614-9DC6-4861-8E9A-D1933B8262A4}" type="parTrans" cxnId="{B1F5236E-C632-4AAC-B037-141D4C68EEC7}">
      <dgm:prSet/>
      <dgm:spPr/>
      <dgm:t>
        <a:bodyPr/>
        <a:lstStyle/>
        <a:p>
          <a:endParaRPr lang="en-US"/>
        </a:p>
      </dgm:t>
    </dgm:pt>
    <dgm:pt modelId="{C8A19ADA-7C51-4318-99C5-CD3A8E77CE07}" type="sibTrans" cxnId="{B1F5236E-C632-4AAC-B037-141D4C68EEC7}">
      <dgm:prSet/>
      <dgm:spPr/>
      <dgm:t>
        <a:bodyPr/>
        <a:lstStyle/>
        <a:p>
          <a:endParaRPr lang="en-US"/>
        </a:p>
      </dgm:t>
    </dgm:pt>
    <dgm:pt modelId="{4974F37F-4441-4BD7-8046-994D200309CC}">
      <dgm:prSet phldrT="[Text]"/>
      <dgm:spPr/>
      <dgm:t>
        <a:bodyPr/>
        <a:lstStyle/>
        <a:p>
          <a:r>
            <a:rPr lang="en-US" dirty="0"/>
            <a:t>Manage, monitor and assign VASS Interactions at National Level</a:t>
          </a:r>
        </a:p>
      </dgm:t>
    </dgm:pt>
    <dgm:pt modelId="{5A78188A-0E1D-483C-85B7-1ECA751DDA2A}" type="parTrans" cxnId="{F9CB52D7-E3E4-4B76-A7A2-49E18F346B8B}">
      <dgm:prSet/>
      <dgm:spPr/>
      <dgm:t>
        <a:bodyPr/>
        <a:lstStyle/>
        <a:p>
          <a:endParaRPr lang="en-US"/>
        </a:p>
      </dgm:t>
    </dgm:pt>
    <dgm:pt modelId="{3A4139FB-1909-43E1-A715-4BD23F9A9ACE}" type="sibTrans" cxnId="{F9CB52D7-E3E4-4B76-A7A2-49E18F346B8B}">
      <dgm:prSet/>
      <dgm:spPr/>
      <dgm:t>
        <a:bodyPr/>
        <a:lstStyle/>
        <a:p>
          <a:endParaRPr lang="en-US"/>
        </a:p>
      </dgm:t>
    </dgm:pt>
    <dgm:pt modelId="{DF94BC5B-7162-4892-8FC7-EF557741F731}">
      <dgm:prSet phldrT="[Text]"/>
      <dgm:spPr/>
      <dgm:t>
        <a:bodyPr/>
        <a:lstStyle/>
        <a:p>
          <a:r>
            <a:rPr lang="en-US" dirty="0"/>
            <a:t>Track the Progress of Teams</a:t>
          </a:r>
        </a:p>
      </dgm:t>
    </dgm:pt>
    <dgm:pt modelId="{F9091040-CBE2-4909-864D-D72576F56E5F}" type="parTrans" cxnId="{8FEB52C8-C707-45BC-A2A4-102AA8EEF177}">
      <dgm:prSet/>
      <dgm:spPr/>
      <dgm:t>
        <a:bodyPr/>
        <a:lstStyle/>
        <a:p>
          <a:endParaRPr lang="en-US"/>
        </a:p>
      </dgm:t>
    </dgm:pt>
    <dgm:pt modelId="{21F07363-04EC-4405-938E-5C433242B891}" type="sibTrans" cxnId="{8FEB52C8-C707-45BC-A2A4-102AA8EEF177}">
      <dgm:prSet/>
      <dgm:spPr/>
      <dgm:t>
        <a:bodyPr/>
        <a:lstStyle/>
        <a:p>
          <a:endParaRPr lang="en-US"/>
        </a:p>
      </dgm:t>
    </dgm:pt>
    <dgm:pt modelId="{31E4A924-41BB-4DE8-AFA6-8CEF40F3E97F}">
      <dgm:prSet phldrT="[Text]"/>
      <dgm:spPr/>
      <dgm:t>
        <a:bodyPr/>
        <a:lstStyle/>
        <a:p>
          <a:r>
            <a:rPr lang="en-US" dirty="0"/>
            <a:t>VASS Agents</a:t>
          </a:r>
        </a:p>
      </dgm:t>
    </dgm:pt>
    <dgm:pt modelId="{4077B7F4-960B-4BAC-9EEB-24B05A7B75E5}" type="parTrans" cxnId="{76136411-8F57-4242-A38C-481E8EE6CD59}">
      <dgm:prSet/>
      <dgm:spPr/>
      <dgm:t>
        <a:bodyPr/>
        <a:lstStyle/>
        <a:p>
          <a:endParaRPr lang="en-US"/>
        </a:p>
      </dgm:t>
    </dgm:pt>
    <dgm:pt modelId="{AC7B44D4-7462-4D69-B897-193D83E2BB63}" type="sibTrans" cxnId="{76136411-8F57-4242-A38C-481E8EE6CD59}">
      <dgm:prSet/>
      <dgm:spPr/>
      <dgm:t>
        <a:bodyPr/>
        <a:lstStyle/>
        <a:p>
          <a:endParaRPr lang="en-US"/>
        </a:p>
      </dgm:t>
    </dgm:pt>
    <dgm:pt modelId="{0AB167AD-D904-4FB7-9896-9ABE74C420E9}">
      <dgm:prSet phldrT="[Text]"/>
      <dgm:spPr/>
      <dgm:t>
        <a:bodyPr/>
        <a:lstStyle/>
        <a:p>
          <a:r>
            <a:rPr lang="en-US" dirty="0"/>
            <a:t>Outbound Calls</a:t>
          </a:r>
        </a:p>
      </dgm:t>
    </dgm:pt>
    <dgm:pt modelId="{08C0BC95-0C16-4B91-B04E-A182A4878E0A}" type="parTrans" cxnId="{00940073-C345-4F94-87CC-A7E869A636FF}">
      <dgm:prSet/>
      <dgm:spPr/>
      <dgm:t>
        <a:bodyPr/>
        <a:lstStyle/>
        <a:p>
          <a:endParaRPr lang="en-US"/>
        </a:p>
      </dgm:t>
    </dgm:pt>
    <dgm:pt modelId="{6C132E12-8E04-4418-B6C7-F9B26DC106A5}" type="sibTrans" cxnId="{00940073-C345-4F94-87CC-A7E869A636FF}">
      <dgm:prSet/>
      <dgm:spPr/>
      <dgm:t>
        <a:bodyPr/>
        <a:lstStyle/>
        <a:p>
          <a:endParaRPr lang="en-US"/>
        </a:p>
      </dgm:t>
    </dgm:pt>
    <dgm:pt modelId="{C1C29F11-CA53-421A-8585-04397FD52404}">
      <dgm:prSet phldrT="[Text]"/>
      <dgm:spPr/>
      <dgm:t>
        <a:bodyPr/>
        <a:lstStyle/>
        <a:p>
          <a:r>
            <a:rPr lang="en-US" dirty="0"/>
            <a:t>Inbound Calls</a:t>
          </a:r>
        </a:p>
      </dgm:t>
    </dgm:pt>
    <dgm:pt modelId="{3580F927-D71A-4EC0-B3F9-2A3B59C55177}" type="parTrans" cxnId="{BAEC5A36-88A4-4296-A828-8669BC1F3742}">
      <dgm:prSet/>
      <dgm:spPr/>
      <dgm:t>
        <a:bodyPr/>
        <a:lstStyle/>
        <a:p>
          <a:endParaRPr lang="en-US"/>
        </a:p>
      </dgm:t>
    </dgm:pt>
    <dgm:pt modelId="{5FF7D9B0-003F-4E28-8E4D-19230C41C4D6}" type="sibTrans" cxnId="{BAEC5A36-88A4-4296-A828-8669BC1F3742}">
      <dgm:prSet/>
      <dgm:spPr/>
      <dgm:t>
        <a:bodyPr/>
        <a:lstStyle/>
        <a:p>
          <a:endParaRPr lang="en-US"/>
        </a:p>
      </dgm:t>
    </dgm:pt>
    <dgm:pt modelId="{A6B392CC-4C55-4108-BD85-545FA22D9D5C}">
      <dgm:prSet phldrT="[Text]"/>
      <dgm:spPr/>
      <dgm:t>
        <a:bodyPr/>
        <a:lstStyle/>
        <a:p>
          <a:r>
            <a:rPr lang="en-US" dirty="0"/>
            <a:t>Each VASS Call Center has a VASS team associated with it. The team name is prefixed with VASS.</a:t>
          </a:r>
        </a:p>
      </dgm:t>
    </dgm:pt>
    <dgm:pt modelId="{ED609009-2E5D-44F6-8A44-7E71D8EA9ED3}" type="parTrans" cxnId="{0D548921-DA24-4F2B-962C-EEF3AABA4297}">
      <dgm:prSet/>
      <dgm:spPr/>
      <dgm:t>
        <a:bodyPr/>
        <a:lstStyle/>
        <a:p>
          <a:endParaRPr lang="en-US"/>
        </a:p>
      </dgm:t>
    </dgm:pt>
    <dgm:pt modelId="{9EAEECD0-BCE2-42AE-B185-F0C21A1CC422}" type="sibTrans" cxnId="{0D548921-DA24-4F2B-962C-EEF3AABA4297}">
      <dgm:prSet/>
      <dgm:spPr/>
      <dgm:t>
        <a:bodyPr/>
        <a:lstStyle/>
        <a:p>
          <a:endParaRPr lang="en-US"/>
        </a:p>
      </dgm:t>
    </dgm:pt>
    <dgm:pt modelId="{D7780C51-AE1F-44D9-91F1-8ADA69CCF4EB}" type="pres">
      <dgm:prSet presAssocID="{E99FDDEB-751E-45C2-BCA5-E3A8AA56757A}" presName="linear" presStyleCnt="0">
        <dgm:presLayoutVars>
          <dgm:animLvl val="lvl"/>
          <dgm:resizeHandles val="exact"/>
        </dgm:presLayoutVars>
      </dgm:prSet>
      <dgm:spPr/>
    </dgm:pt>
    <dgm:pt modelId="{3F0EB04F-8577-431C-858A-8B12CEC5033F}" type="pres">
      <dgm:prSet presAssocID="{881BFAB5-4C13-4E62-9C87-8BC00C8769EB}" presName="parentText" presStyleLbl="node1" presStyleIdx="0" presStyleCnt="3">
        <dgm:presLayoutVars>
          <dgm:chMax val="0"/>
          <dgm:bulletEnabled val="1"/>
        </dgm:presLayoutVars>
      </dgm:prSet>
      <dgm:spPr/>
    </dgm:pt>
    <dgm:pt modelId="{D7D8ACE5-C77B-4D60-862C-8B9F7621EAE3}" type="pres">
      <dgm:prSet presAssocID="{881BFAB5-4C13-4E62-9C87-8BC00C8769EB}" presName="childText" presStyleLbl="revTx" presStyleIdx="0" presStyleCnt="3">
        <dgm:presLayoutVars>
          <dgm:bulletEnabled val="1"/>
        </dgm:presLayoutVars>
      </dgm:prSet>
      <dgm:spPr/>
    </dgm:pt>
    <dgm:pt modelId="{E6D6067C-CDD6-4557-BCC1-F889EB444DBD}" type="pres">
      <dgm:prSet presAssocID="{F8F0A51B-6CC5-4BAA-BF7B-3C93C09A262A}" presName="parentText" presStyleLbl="node1" presStyleIdx="1" presStyleCnt="3">
        <dgm:presLayoutVars>
          <dgm:chMax val="0"/>
          <dgm:bulletEnabled val="1"/>
        </dgm:presLayoutVars>
      </dgm:prSet>
      <dgm:spPr/>
    </dgm:pt>
    <dgm:pt modelId="{B99E90BF-3AE4-4E55-9F9C-E06748EAF2BA}" type="pres">
      <dgm:prSet presAssocID="{F8F0A51B-6CC5-4BAA-BF7B-3C93C09A262A}" presName="childText" presStyleLbl="revTx" presStyleIdx="1" presStyleCnt="3">
        <dgm:presLayoutVars>
          <dgm:bulletEnabled val="1"/>
        </dgm:presLayoutVars>
      </dgm:prSet>
      <dgm:spPr/>
    </dgm:pt>
    <dgm:pt modelId="{813BC42A-AEE5-414A-8FE8-B02F71EA6644}" type="pres">
      <dgm:prSet presAssocID="{31E4A924-41BB-4DE8-AFA6-8CEF40F3E97F}" presName="parentText" presStyleLbl="node1" presStyleIdx="2" presStyleCnt="3">
        <dgm:presLayoutVars>
          <dgm:chMax val="0"/>
          <dgm:bulletEnabled val="1"/>
        </dgm:presLayoutVars>
      </dgm:prSet>
      <dgm:spPr/>
    </dgm:pt>
    <dgm:pt modelId="{A188057D-65A7-4A32-949C-CBC5951AE277}" type="pres">
      <dgm:prSet presAssocID="{31E4A924-41BB-4DE8-AFA6-8CEF40F3E97F}" presName="childText" presStyleLbl="revTx" presStyleIdx="2" presStyleCnt="3">
        <dgm:presLayoutVars>
          <dgm:bulletEnabled val="1"/>
        </dgm:presLayoutVars>
      </dgm:prSet>
      <dgm:spPr/>
    </dgm:pt>
  </dgm:ptLst>
  <dgm:cxnLst>
    <dgm:cxn modelId="{2ED09B0E-6BD5-401F-85EC-FE6014DCA244}" type="presOf" srcId="{A6B392CC-4C55-4108-BD85-545FA22D9D5C}" destId="{B99E90BF-3AE4-4E55-9F9C-E06748EAF2BA}" srcOrd="0" destOrd="2" presId="urn:microsoft.com/office/officeart/2005/8/layout/vList2"/>
    <dgm:cxn modelId="{76136411-8F57-4242-A38C-481E8EE6CD59}" srcId="{E99FDDEB-751E-45C2-BCA5-E3A8AA56757A}" destId="{31E4A924-41BB-4DE8-AFA6-8CEF40F3E97F}" srcOrd="2" destOrd="0" parTransId="{4077B7F4-960B-4BAC-9EEB-24B05A7B75E5}" sibTransId="{AC7B44D4-7462-4D69-B897-193D83E2BB63}"/>
    <dgm:cxn modelId="{550EFA1F-F0AF-4029-858C-F16A33E52F60}" srcId="{881BFAB5-4C13-4E62-9C87-8BC00C8769EB}" destId="{B28B2BBA-6B22-45F0-B1C0-3DCDB778B61C}" srcOrd="3" destOrd="0" parTransId="{8A339BB9-45C6-4AB7-B60C-A9B4C3235F21}" sibTransId="{DD2DC260-2CDD-42E7-9CC8-E4447C1F531D}"/>
    <dgm:cxn modelId="{0D548921-DA24-4F2B-962C-EEF3AABA4297}" srcId="{F8F0A51B-6CC5-4BAA-BF7B-3C93C09A262A}" destId="{A6B392CC-4C55-4108-BD85-545FA22D9D5C}" srcOrd="2" destOrd="0" parTransId="{ED609009-2E5D-44F6-8A44-7E71D8EA9ED3}" sibTransId="{9EAEECD0-BCE2-42AE-B185-F0C21A1CC422}"/>
    <dgm:cxn modelId="{BAEC5A36-88A4-4296-A828-8669BC1F3742}" srcId="{31E4A924-41BB-4DE8-AFA6-8CEF40F3E97F}" destId="{C1C29F11-CA53-421A-8585-04397FD52404}" srcOrd="1" destOrd="0" parTransId="{3580F927-D71A-4EC0-B3F9-2A3B59C55177}" sibTransId="{5FF7D9B0-003F-4E28-8E4D-19230C41C4D6}"/>
    <dgm:cxn modelId="{48CFB963-BED8-4F17-8552-8BAAE8CCD830}" type="presOf" srcId="{C1C29F11-CA53-421A-8585-04397FD52404}" destId="{A188057D-65A7-4A32-949C-CBC5951AE277}" srcOrd="0" destOrd="1" presId="urn:microsoft.com/office/officeart/2005/8/layout/vList2"/>
    <dgm:cxn modelId="{B3713E69-C98F-4D52-9217-A4E366C043C7}" type="presOf" srcId="{4974F37F-4441-4BD7-8046-994D200309CC}" destId="{D7D8ACE5-C77B-4D60-862C-8B9F7621EAE3}" srcOrd="0" destOrd="0" presId="urn:microsoft.com/office/officeart/2005/8/layout/vList2"/>
    <dgm:cxn modelId="{28228B69-E39C-4BAA-B1A6-388A7539BB7E}" type="presOf" srcId="{E99FDDEB-751E-45C2-BCA5-E3A8AA56757A}" destId="{D7780C51-AE1F-44D9-91F1-8ADA69CCF4EB}" srcOrd="0" destOrd="0" presId="urn:microsoft.com/office/officeart/2005/8/layout/vList2"/>
    <dgm:cxn modelId="{A644AA6A-7D6D-4532-93D5-DFBC6B6D4CE9}" srcId="{F8F0A51B-6CC5-4BAA-BF7B-3C93C09A262A}" destId="{6E60B575-35EC-43DC-950E-3D2D4422B1CE}" srcOrd="0" destOrd="0" parTransId="{1163EE07-C189-4507-8170-29C635FE3076}" sibTransId="{0428D4D4-9EFA-459D-BE84-C613570CE376}"/>
    <dgm:cxn modelId="{B1F5236E-C632-4AAC-B037-141D4C68EEC7}" srcId="{881BFAB5-4C13-4E62-9C87-8BC00C8769EB}" destId="{0AF6DFFC-2512-4D6C-8B50-F4628DA018D8}" srcOrd="1" destOrd="0" parTransId="{05770614-9DC6-4861-8E9A-D1933B8262A4}" sibTransId="{C8A19ADA-7C51-4318-99C5-CD3A8E77CE07}"/>
    <dgm:cxn modelId="{7532756F-A8E5-44F1-B52A-FD13F63EC584}" type="presOf" srcId="{0AF6DFFC-2512-4D6C-8B50-F4628DA018D8}" destId="{D7D8ACE5-C77B-4D60-862C-8B9F7621EAE3}" srcOrd="0" destOrd="1" presId="urn:microsoft.com/office/officeart/2005/8/layout/vList2"/>
    <dgm:cxn modelId="{00940073-C345-4F94-87CC-A7E869A636FF}" srcId="{31E4A924-41BB-4DE8-AFA6-8CEF40F3E97F}" destId="{0AB167AD-D904-4FB7-9896-9ABE74C420E9}" srcOrd="0" destOrd="0" parTransId="{08C0BC95-0C16-4B91-B04E-A182A4878E0A}" sibTransId="{6C132E12-8E04-4418-B6C7-F9B26DC106A5}"/>
    <dgm:cxn modelId="{C80D8E76-14F0-4DB4-8BF7-EDAE0FEF6F86}" srcId="{E99FDDEB-751E-45C2-BCA5-E3A8AA56757A}" destId="{881BFAB5-4C13-4E62-9C87-8BC00C8769EB}" srcOrd="0" destOrd="0" parTransId="{E56783C9-B658-4B1B-94DB-6B086E499F0B}" sibTransId="{E35263B6-91AF-4070-A4CE-F27FA099D6BF}"/>
    <dgm:cxn modelId="{C147715A-6F9D-4EF6-9C63-9CD1D80C29B9}" type="presOf" srcId="{6E60B575-35EC-43DC-950E-3D2D4422B1CE}" destId="{B99E90BF-3AE4-4E55-9F9C-E06748EAF2BA}" srcOrd="0" destOrd="0" presId="urn:microsoft.com/office/officeart/2005/8/layout/vList2"/>
    <dgm:cxn modelId="{51E7DE8D-6D46-48F8-8FC8-67FA53BBEFB1}" srcId="{E99FDDEB-751E-45C2-BCA5-E3A8AA56757A}" destId="{F8F0A51B-6CC5-4BAA-BF7B-3C93C09A262A}" srcOrd="1" destOrd="0" parTransId="{92735D46-6D5F-4EA7-9357-04CE427F60B7}" sibTransId="{FC4D1FA4-50F7-4083-87EE-C0E58834DCD7}"/>
    <dgm:cxn modelId="{7500DF8E-F508-48C2-871B-941552A54F75}" srcId="{881BFAB5-4C13-4E62-9C87-8BC00C8769EB}" destId="{0CEE6571-196B-40BD-921D-338A17172D1B}" srcOrd="2" destOrd="0" parTransId="{B9066E2D-D668-4047-B259-8697A718919C}" sibTransId="{BB3CF618-B4E2-4E84-A97C-5F6BD4504DB9}"/>
    <dgm:cxn modelId="{FBAD4EA8-F678-454F-9BB5-F9FEE9353556}" type="presOf" srcId="{F8F0A51B-6CC5-4BAA-BF7B-3C93C09A262A}" destId="{E6D6067C-CDD6-4557-BCC1-F889EB444DBD}" srcOrd="0" destOrd="0" presId="urn:microsoft.com/office/officeart/2005/8/layout/vList2"/>
    <dgm:cxn modelId="{8FEB52C8-C707-45BC-A2A4-102AA8EEF177}" srcId="{F8F0A51B-6CC5-4BAA-BF7B-3C93C09A262A}" destId="{DF94BC5B-7162-4892-8FC7-EF557741F731}" srcOrd="1" destOrd="0" parTransId="{F9091040-CBE2-4909-864D-D72576F56E5F}" sibTransId="{21F07363-04EC-4405-938E-5C433242B891}"/>
    <dgm:cxn modelId="{173CB4C8-1EA0-46BC-B328-939EC355F230}" type="presOf" srcId="{31E4A924-41BB-4DE8-AFA6-8CEF40F3E97F}" destId="{813BC42A-AEE5-414A-8FE8-B02F71EA6644}" srcOrd="0" destOrd="0" presId="urn:microsoft.com/office/officeart/2005/8/layout/vList2"/>
    <dgm:cxn modelId="{CAD74BC9-3667-4241-9925-D92F00AA2523}" type="presOf" srcId="{B28B2BBA-6B22-45F0-B1C0-3DCDB778B61C}" destId="{D7D8ACE5-C77B-4D60-862C-8B9F7621EAE3}" srcOrd="0" destOrd="3" presId="urn:microsoft.com/office/officeart/2005/8/layout/vList2"/>
    <dgm:cxn modelId="{D9749DCD-2DE8-43C0-ACA0-359AB29307F6}" type="presOf" srcId="{0CEE6571-196B-40BD-921D-338A17172D1B}" destId="{D7D8ACE5-C77B-4D60-862C-8B9F7621EAE3}" srcOrd="0" destOrd="2" presId="urn:microsoft.com/office/officeart/2005/8/layout/vList2"/>
    <dgm:cxn modelId="{7041CDD2-6739-46A5-85E9-706EB30B763D}" type="presOf" srcId="{0AB167AD-D904-4FB7-9896-9ABE74C420E9}" destId="{A188057D-65A7-4A32-949C-CBC5951AE277}" srcOrd="0" destOrd="0" presId="urn:microsoft.com/office/officeart/2005/8/layout/vList2"/>
    <dgm:cxn modelId="{F9CB52D7-E3E4-4B76-A7A2-49E18F346B8B}" srcId="{881BFAB5-4C13-4E62-9C87-8BC00C8769EB}" destId="{4974F37F-4441-4BD7-8046-994D200309CC}" srcOrd="0" destOrd="0" parTransId="{5A78188A-0E1D-483C-85B7-1ECA751DDA2A}" sibTransId="{3A4139FB-1909-43E1-A715-4BD23F9A9ACE}"/>
    <dgm:cxn modelId="{95C99FFB-DD22-4A8F-B0CE-DE2C3F57D70A}" type="presOf" srcId="{DF94BC5B-7162-4892-8FC7-EF557741F731}" destId="{B99E90BF-3AE4-4E55-9F9C-E06748EAF2BA}" srcOrd="0" destOrd="1" presId="urn:microsoft.com/office/officeart/2005/8/layout/vList2"/>
    <dgm:cxn modelId="{5945EFFC-16B9-4DC5-9EC5-E2DD4676F331}" type="presOf" srcId="{881BFAB5-4C13-4E62-9C87-8BC00C8769EB}" destId="{3F0EB04F-8577-431C-858A-8B12CEC5033F}" srcOrd="0" destOrd="0" presId="urn:microsoft.com/office/officeart/2005/8/layout/vList2"/>
    <dgm:cxn modelId="{6F519D2D-4F51-47A6-AD0F-F318C4223B4E}" type="presParOf" srcId="{D7780C51-AE1F-44D9-91F1-8ADA69CCF4EB}" destId="{3F0EB04F-8577-431C-858A-8B12CEC5033F}" srcOrd="0" destOrd="0" presId="urn:microsoft.com/office/officeart/2005/8/layout/vList2"/>
    <dgm:cxn modelId="{7F1D817C-15C1-432E-98A2-80AD83C569BB}" type="presParOf" srcId="{D7780C51-AE1F-44D9-91F1-8ADA69CCF4EB}" destId="{D7D8ACE5-C77B-4D60-862C-8B9F7621EAE3}" srcOrd="1" destOrd="0" presId="urn:microsoft.com/office/officeart/2005/8/layout/vList2"/>
    <dgm:cxn modelId="{6A3299B3-6D3F-4623-AFF4-4307B0C832EC}" type="presParOf" srcId="{D7780C51-AE1F-44D9-91F1-8ADA69CCF4EB}" destId="{E6D6067C-CDD6-4557-BCC1-F889EB444DBD}" srcOrd="2" destOrd="0" presId="urn:microsoft.com/office/officeart/2005/8/layout/vList2"/>
    <dgm:cxn modelId="{6D85EDC0-1225-4974-9987-7ADDCB00E645}" type="presParOf" srcId="{D7780C51-AE1F-44D9-91F1-8ADA69CCF4EB}" destId="{B99E90BF-3AE4-4E55-9F9C-E06748EAF2BA}" srcOrd="3" destOrd="0" presId="urn:microsoft.com/office/officeart/2005/8/layout/vList2"/>
    <dgm:cxn modelId="{E31C404E-6C5C-462E-8B3E-B33BEDBA8F66}" type="presParOf" srcId="{D7780C51-AE1F-44D9-91F1-8ADA69CCF4EB}" destId="{813BC42A-AEE5-414A-8FE8-B02F71EA6644}" srcOrd="4" destOrd="0" presId="urn:microsoft.com/office/officeart/2005/8/layout/vList2"/>
    <dgm:cxn modelId="{6E578B14-5E32-45FE-9BAB-E3867C23A52C}" type="presParOf" srcId="{D7780C51-AE1F-44D9-91F1-8ADA69CCF4EB}" destId="{A188057D-65A7-4A32-949C-CBC5951AE27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A883-EE94-4DE6-A2E5-1797A6128861}">
      <dsp:nvSpPr>
        <dsp:cNvPr id="0" name=""/>
        <dsp:cNvSpPr/>
      </dsp:nvSpPr>
      <dsp:spPr>
        <a:xfrm>
          <a:off x="0" y="68970"/>
          <a:ext cx="8290983"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Data Import and Staging</a:t>
          </a:r>
        </a:p>
      </dsp:txBody>
      <dsp:txXfrm>
        <a:off x="27644" y="96614"/>
        <a:ext cx="8235695" cy="510992"/>
      </dsp:txXfrm>
    </dsp:sp>
    <dsp:sp modelId="{834B3DBE-9BED-4980-B8A5-6492BC61A645}">
      <dsp:nvSpPr>
        <dsp:cNvPr id="0" name=""/>
        <dsp:cNvSpPr/>
      </dsp:nvSpPr>
      <dsp:spPr>
        <a:xfrm>
          <a:off x="0" y="635250"/>
          <a:ext cx="8290983" cy="223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3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Data Sources</a:t>
          </a:r>
        </a:p>
        <a:p>
          <a:pPr marL="342900" lvl="2" indent="-171450" algn="l" defTabSz="755650">
            <a:lnSpc>
              <a:spcPct val="90000"/>
            </a:lnSpc>
            <a:spcBef>
              <a:spcPct val="0"/>
            </a:spcBef>
            <a:spcAft>
              <a:spcPct val="20000"/>
            </a:spcAft>
            <a:buChar char="•"/>
          </a:pPr>
          <a:r>
            <a:rPr lang="en-US" sz="1700" kern="1200" dirty="0"/>
            <a:t>VADIR</a:t>
          </a:r>
        </a:p>
        <a:p>
          <a:pPr marL="342900" lvl="2" indent="-171450" algn="l" defTabSz="755650">
            <a:lnSpc>
              <a:spcPct val="90000"/>
            </a:lnSpc>
            <a:spcBef>
              <a:spcPct val="0"/>
            </a:spcBef>
            <a:spcAft>
              <a:spcPct val="20000"/>
            </a:spcAft>
            <a:buChar char="•"/>
          </a:pPr>
          <a:r>
            <a:rPr lang="en-US" sz="1700" kern="1200" dirty="0"/>
            <a:t>LGY and Education</a:t>
          </a:r>
        </a:p>
        <a:p>
          <a:pPr marL="342900" lvl="2" indent="-171450" algn="l" defTabSz="755650">
            <a:lnSpc>
              <a:spcPct val="90000"/>
            </a:lnSpc>
            <a:spcBef>
              <a:spcPct val="0"/>
            </a:spcBef>
            <a:spcAft>
              <a:spcPct val="20000"/>
            </a:spcAft>
            <a:buChar char="•"/>
          </a:pPr>
          <a:r>
            <a:rPr lang="en-US" sz="1700" kern="1200" dirty="0"/>
            <a:t>VHA</a:t>
          </a:r>
        </a:p>
        <a:p>
          <a:pPr marL="342900" lvl="2" indent="-171450" algn="l" defTabSz="755650">
            <a:lnSpc>
              <a:spcPct val="90000"/>
            </a:lnSpc>
            <a:spcBef>
              <a:spcPct val="0"/>
            </a:spcBef>
            <a:spcAft>
              <a:spcPct val="20000"/>
            </a:spcAft>
            <a:buChar char="•"/>
          </a:pPr>
          <a:r>
            <a:rPr lang="en-US" sz="1700" kern="1200"/>
            <a:t>VGLI</a:t>
          </a:r>
        </a:p>
        <a:p>
          <a:pPr marL="171450" lvl="1" indent="-171450" algn="l" defTabSz="755650">
            <a:lnSpc>
              <a:spcPct val="90000"/>
            </a:lnSpc>
            <a:spcBef>
              <a:spcPct val="0"/>
            </a:spcBef>
            <a:spcAft>
              <a:spcPct val="20000"/>
            </a:spcAft>
            <a:buChar char="•"/>
          </a:pPr>
          <a:r>
            <a:rPr lang="en-US" sz="1700" kern="1200" dirty="0"/>
            <a:t>Post Import Processing</a:t>
          </a:r>
        </a:p>
        <a:p>
          <a:pPr marL="342900" lvl="2" indent="-171450" algn="l" defTabSz="755650">
            <a:lnSpc>
              <a:spcPct val="90000"/>
            </a:lnSpc>
            <a:spcBef>
              <a:spcPct val="0"/>
            </a:spcBef>
            <a:spcAft>
              <a:spcPct val="20000"/>
            </a:spcAft>
            <a:buChar char="•"/>
          </a:pPr>
          <a:r>
            <a:rPr lang="en-US" sz="1700" kern="1200" dirty="0"/>
            <a:t>VASS Interactions</a:t>
          </a:r>
        </a:p>
      </dsp:txBody>
      <dsp:txXfrm>
        <a:off x="0" y="635250"/>
        <a:ext cx="8290983" cy="2231460"/>
      </dsp:txXfrm>
    </dsp:sp>
    <dsp:sp modelId="{DC403F66-8D6C-4633-AD7F-A763C99BA15A}">
      <dsp:nvSpPr>
        <dsp:cNvPr id="0" name=""/>
        <dsp:cNvSpPr/>
      </dsp:nvSpPr>
      <dsp:spPr>
        <a:xfrm>
          <a:off x="0" y="2866710"/>
          <a:ext cx="8290983"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Assignment and Outreach</a:t>
          </a:r>
        </a:p>
      </dsp:txBody>
      <dsp:txXfrm>
        <a:off x="27644" y="2894354"/>
        <a:ext cx="8235695" cy="510992"/>
      </dsp:txXfrm>
    </dsp:sp>
    <dsp:sp modelId="{16E4382E-C80E-48B4-AFF1-7A2BD5A2E68A}">
      <dsp:nvSpPr>
        <dsp:cNvPr id="0" name=""/>
        <dsp:cNvSpPr/>
      </dsp:nvSpPr>
      <dsp:spPr>
        <a:xfrm>
          <a:off x="0" y="3432991"/>
          <a:ext cx="8290983" cy="255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3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VASS Admins</a:t>
          </a:r>
        </a:p>
        <a:p>
          <a:pPr marL="342900" lvl="2" indent="-171450" algn="l" defTabSz="755650">
            <a:lnSpc>
              <a:spcPct val="90000"/>
            </a:lnSpc>
            <a:spcBef>
              <a:spcPct val="0"/>
            </a:spcBef>
            <a:spcAft>
              <a:spcPct val="20000"/>
            </a:spcAft>
            <a:buChar char="•"/>
          </a:pPr>
          <a:r>
            <a:rPr lang="en-US" sz="1700" kern="1200" dirty="0"/>
            <a:t>Assignment across VA National Call Centers</a:t>
          </a:r>
        </a:p>
        <a:p>
          <a:pPr marL="342900" lvl="2" indent="-171450" algn="l" defTabSz="755650">
            <a:lnSpc>
              <a:spcPct val="90000"/>
            </a:lnSpc>
            <a:spcBef>
              <a:spcPct val="0"/>
            </a:spcBef>
            <a:spcAft>
              <a:spcPct val="20000"/>
            </a:spcAft>
            <a:buChar char="•"/>
          </a:pPr>
          <a:r>
            <a:rPr lang="en-US" sz="1700" kern="1200" dirty="0"/>
            <a:t>Reporting</a:t>
          </a:r>
        </a:p>
        <a:p>
          <a:pPr marL="171450" lvl="1" indent="-171450" algn="l" defTabSz="755650">
            <a:lnSpc>
              <a:spcPct val="90000"/>
            </a:lnSpc>
            <a:spcBef>
              <a:spcPct val="0"/>
            </a:spcBef>
            <a:spcAft>
              <a:spcPct val="20000"/>
            </a:spcAft>
            <a:buChar char="•"/>
          </a:pPr>
          <a:r>
            <a:rPr lang="en-US" sz="1700" kern="1200" dirty="0"/>
            <a:t>VASS Coaches</a:t>
          </a:r>
        </a:p>
        <a:p>
          <a:pPr marL="342900" lvl="2" indent="-171450" algn="l" defTabSz="755650">
            <a:lnSpc>
              <a:spcPct val="90000"/>
            </a:lnSpc>
            <a:spcBef>
              <a:spcPct val="0"/>
            </a:spcBef>
            <a:spcAft>
              <a:spcPct val="20000"/>
            </a:spcAft>
            <a:buChar char="•"/>
          </a:pPr>
          <a:r>
            <a:rPr lang="en-US" sz="1700" kern="1200" dirty="0"/>
            <a:t>Assignment across agents within a call center</a:t>
          </a:r>
        </a:p>
        <a:p>
          <a:pPr marL="171450" lvl="1" indent="-171450" algn="l" defTabSz="755650">
            <a:lnSpc>
              <a:spcPct val="90000"/>
            </a:lnSpc>
            <a:spcBef>
              <a:spcPct val="0"/>
            </a:spcBef>
            <a:spcAft>
              <a:spcPct val="20000"/>
            </a:spcAft>
            <a:buChar char="•"/>
          </a:pPr>
          <a:r>
            <a:rPr lang="en-US" sz="1700" kern="1200" dirty="0"/>
            <a:t>VASS Agents</a:t>
          </a:r>
        </a:p>
        <a:p>
          <a:pPr marL="342900" lvl="2" indent="-171450" algn="l" defTabSz="755650">
            <a:lnSpc>
              <a:spcPct val="90000"/>
            </a:lnSpc>
            <a:spcBef>
              <a:spcPct val="0"/>
            </a:spcBef>
            <a:spcAft>
              <a:spcPct val="20000"/>
            </a:spcAft>
            <a:buChar char="•"/>
          </a:pPr>
          <a:r>
            <a:rPr lang="en-US" sz="1700" kern="1200" dirty="0"/>
            <a:t>Outbound Calls</a:t>
          </a:r>
        </a:p>
        <a:p>
          <a:pPr marL="342900" lvl="2" indent="-171450" algn="l" defTabSz="755650">
            <a:lnSpc>
              <a:spcPct val="90000"/>
            </a:lnSpc>
            <a:spcBef>
              <a:spcPct val="0"/>
            </a:spcBef>
            <a:spcAft>
              <a:spcPct val="20000"/>
            </a:spcAft>
            <a:buChar char="•"/>
          </a:pPr>
          <a:r>
            <a:rPr lang="en-US" sz="1700" kern="1200" dirty="0"/>
            <a:t>Inbound Calls</a:t>
          </a:r>
        </a:p>
      </dsp:txBody>
      <dsp:txXfrm>
        <a:off x="0" y="3432991"/>
        <a:ext cx="8290983" cy="255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EB04F-8577-431C-858A-8B12CEC5033F}">
      <dsp:nvSpPr>
        <dsp:cNvPr id="0" name=""/>
        <dsp:cNvSpPr/>
      </dsp:nvSpPr>
      <dsp:spPr>
        <a:xfrm>
          <a:off x="0" y="19637"/>
          <a:ext cx="7282598" cy="5405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VADIR</a:t>
          </a:r>
        </a:p>
      </dsp:txBody>
      <dsp:txXfrm>
        <a:off x="26387" y="46024"/>
        <a:ext cx="7229824" cy="487766"/>
      </dsp:txXfrm>
    </dsp:sp>
    <dsp:sp modelId="{D7D8ACE5-C77B-4D60-862C-8B9F7621EAE3}">
      <dsp:nvSpPr>
        <dsp:cNvPr id="0" name=""/>
        <dsp:cNvSpPr/>
      </dsp:nvSpPr>
      <dsp:spPr>
        <a:xfrm>
          <a:off x="0" y="560177"/>
          <a:ext cx="7282598"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Creates new VASS Interactions, Contacts</a:t>
          </a:r>
        </a:p>
        <a:p>
          <a:pPr marL="171450" lvl="1" indent="-171450" algn="l" defTabSz="711200">
            <a:lnSpc>
              <a:spcPct val="90000"/>
            </a:lnSpc>
            <a:spcBef>
              <a:spcPct val="0"/>
            </a:spcBef>
            <a:spcAft>
              <a:spcPct val="20000"/>
            </a:spcAft>
            <a:buChar char="•"/>
          </a:pPr>
          <a:r>
            <a:rPr lang="en-US" sz="1600" kern="1200" dirty="0"/>
            <a:t>Populates/Updates attributes from the VADIR system.</a:t>
          </a:r>
        </a:p>
      </dsp:txBody>
      <dsp:txXfrm>
        <a:off x="0" y="560177"/>
        <a:ext cx="7282598" cy="597712"/>
      </dsp:txXfrm>
    </dsp:sp>
    <dsp:sp modelId="{E6D6067C-CDD6-4557-BCC1-F889EB444DBD}">
      <dsp:nvSpPr>
        <dsp:cNvPr id="0" name=""/>
        <dsp:cNvSpPr/>
      </dsp:nvSpPr>
      <dsp:spPr>
        <a:xfrm>
          <a:off x="0" y="1157889"/>
          <a:ext cx="7282598" cy="5405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LGY / Education</a:t>
          </a:r>
        </a:p>
      </dsp:txBody>
      <dsp:txXfrm>
        <a:off x="26387" y="1184276"/>
        <a:ext cx="7229824" cy="487766"/>
      </dsp:txXfrm>
    </dsp:sp>
    <dsp:sp modelId="{B99E90BF-3AE4-4E55-9F9C-E06748EAF2BA}">
      <dsp:nvSpPr>
        <dsp:cNvPr id="0" name=""/>
        <dsp:cNvSpPr/>
      </dsp:nvSpPr>
      <dsp:spPr>
        <a:xfrm>
          <a:off x="0" y="1698429"/>
          <a:ext cx="7282598"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Updates Education / Loan attributes in Contact</a:t>
          </a:r>
        </a:p>
      </dsp:txBody>
      <dsp:txXfrm>
        <a:off x="0" y="1698429"/>
        <a:ext cx="7282598" cy="347760"/>
      </dsp:txXfrm>
    </dsp:sp>
    <dsp:sp modelId="{7FD43DD5-3250-4FBC-A11F-00A3DB8A4F2E}">
      <dsp:nvSpPr>
        <dsp:cNvPr id="0" name=""/>
        <dsp:cNvSpPr/>
      </dsp:nvSpPr>
      <dsp:spPr>
        <a:xfrm>
          <a:off x="0" y="2046189"/>
          <a:ext cx="7282598" cy="5405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VGLI</a:t>
          </a:r>
        </a:p>
      </dsp:txBody>
      <dsp:txXfrm>
        <a:off x="26387" y="2072576"/>
        <a:ext cx="7229824" cy="487766"/>
      </dsp:txXfrm>
    </dsp:sp>
    <dsp:sp modelId="{6E8540F0-C4DF-41D2-BF99-DF467C9D8774}">
      <dsp:nvSpPr>
        <dsp:cNvPr id="0" name=""/>
        <dsp:cNvSpPr/>
      </dsp:nvSpPr>
      <dsp:spPr>
        <a:xfrm>
          <a:off x="0" y="2586729"/>
          <a:ext cx="7282598"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Update Insurance attributes on Contact</a:t>
          </a:r>
        </a:p>
      </dsp:txBody>
      <dsp:txXfrm>
        <a:off x="0" y="2586729"/>
        <a:ext cx="7282598" cy="347760"/>
      </dsp:txXfrm>
    </dsp:sp>
    <dsp:sp modelId="{7721B26E-2BB9-45DB-94F8-FB38F81C1C7C}">
      <dsp:nvSpPr>
        <dsp:cNvPr id="0" name=""/>
        <dsp:cNvSpPr/>
      </dsp:nvSpPr>
      <dsp:spPr>
        <a:xfrm>
          <a:off x="0" y="2934489"/>
          <a:ext cx="7282598" cy="5405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	VHA</a:t>
          </a:r>
        </a:p>
      </dsp:txBody>
      <dsp:txXfrm>
        <a:off x="26387" y="2960876"/>
        <a:ext cx="7229824" cy="487766"/>
      </dsp:txXfrm>
    </dsp:sp>
    <dsp:sp modelId="{BC5F9D0F-D0DE-4A29-8F83-262AFAE0AE37}">
      <dsp:nvSpPr>
        <dsp:cNvPr id="0" name=""/>
        <dsp:cNvSpPr/>
      </dsp:nvSpPr>
      <dsp:spPr>
        <a:xfrm>
          <a:off x="0" y="3475029"/>
          <a:ext cx="7282598"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Helps identify “at risk” Veterans</a:t>
          </a:r>
        </a:p>
      </dsp:txBody>
      <dsp:txXfrm>
        <a:off x="0" y="3475029"/>
        <a:ext cx="7282598" cy="347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EB04F-8577-431C-858A-8B12CEC5033F}">
      <dsp:nvSpPr>
        <dsp:cNvPr id="0" name=""/>
        <dsp:cNvSpPr/>
      </dsp:nvSpPr>
      <dsp:spPr>
        <a:xfrm>
          <a:off x="0" y="22041"/>
          <a:ext cx="7282598"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VASS Admins</a:t>
          </a:r>
        </a:p>
      </dsp:txBody>
      <dsp:txXfrm>
        <a:off x="25130" y="47171"/>
        <a:ext cx="7232338" cy="464540"/>
      </dsp:txXfrm>
    </dsp:sp>
    <dsp:sp modelId="{D7D8ACE5-C77B-4D60-862C-8B9F7621EAE3}">
      <dsp:nvSpPr>
        <dsp:cNvPr id="0" name=""/>
        <dsp:cNvSpPr/>
      </dsp:nvSpPr>
      <dsp:spPr>
        <a:xfrm>
          <a:off x="0" y="536841"/>
          <a:ext cx="7282598"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Manage, monitor and assign VASS Interactions at National Level</a:t>
          </a:r>
        </a:p>
        <a:p>
          <a:pPr marL="171450" lvl="1" indent="-171450" algn="l" defTabSz="711200">
            <a:lnSpc>
              <a:spcPct val="90000"/>
            </a:lnSpc>
            <a:spcBef>
              <a:spcPct val="0"/>
            </a:spcBef>
            <a:spcAft>
              <a:spcPct val="20000"/>
            </a:spcAft>
            <a:buChar char="•"/>
          </a:pPr>
          <a:r>
            <a:rPr lang="en-US" sz="1600" kern="1200" dirty="0"/>
            <a:t>All VASS Interactions are owned by VASS National Team</a:t>
          </a:r>
        </a:p>
        <a:p>
          <a:pPr marL="171450" lvl="1" indent="-171450" algn="l" defTabSz="711200">
            <a:lnSpc>
              <a:spcPct val="90000"/>
            </a:lnSpc>
            <a:spcBef>
              <a:spcPct val="0"/>
            </a:spcBef>
            <a:spcAft>
              <a:spcPct val="20000"/>
            </a:spcAft>
            <a:buChar char="•"/>
          </a:pPr>
          <a:r>
            <a:rPr lang="en-US" sz="1600" kern="1200" dirty="0"/>
            <a:t>Assign VASS Interactions to National Call Center</a:t>
          </a:r>
        </a:p>
        <a:p>
          <a:pPr marL="171450" lvl="1" indent="-171450" algn="l" defTabSz="711200">
            <a:lnSpc>
              <a:spcPct val="90000"/>
            </a:lnSpc>
            <a:spcBef>
              <a:spcPct val="0"/>
            </a:spcBef>
            <a:spcAft>
              <a:spcPct val="20000"/>
            </a:spcAft>
            <a:buChar char="•"/>
          </a:pPr>
          <a:r>
            <a:rPr lang="en-US" sz="1600" kern="1200" dirty="0"/>
            <a:t>Admins transfer VASS Interactions from VASS National to VASS Call Center Teams</a:t>
          </a:r>
        </a:p>
      </dsp:txBody>
      <dsp:txXfrm>
        <a:off x="0" y="536841"/>
        <a:ext cx="7282598" cy="1449000"/>
      </dsp:txXfrm>
    </dsp:sp>
    <dsp:sp modelId="{E6D6067C-CDD6-4557-BCC1-F889EB444DBD}">
      <dsp:nvSpPr>
        <dsp:cNvPr id="0" name=""/>
        <dsp:cNvSpPr/>
      </dsp:nvSpPr>
      <dsp:spPr>
        <a:xfrm>
          <a:off x="0" y="1985841"/>
          <a:ext cx="7282598"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VASS Coaches</a:t>
          </a:r>
        </a:p>
      </dsp:txBody>
      <dsp:txXfrm>
        <a:off x="25130" y="2010971"/>
        <a:ext cx="7232338" cy="464540"/>
      </dsp:txXfrm>
    </dsp:sp>
    <dsp:sp modelId="{B99E90BF-3AE4-4E55-9F9C-E06748EAF2BA}">
      <dsp:nvSpPr>
        <dsp:cNvPr id="0" name=""/>
        <dsp:cNvSpPr/>
      </dsp:nvSpPr>
      <dsp:spPr>
        <a:xfrm>
          <a:off x="0" y="2500641"/>
          <a:ext cx="7282598" cy="113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Assign Interactions to VASS Agents</a:t>
          </a:r>
        </a:p>
        <a:p>
          <a:pPr marL="171450" lvl="1" indent="-171450" algn="l" defTabSz="711200">
            <a:lnSpc>
              <a:spcPct val="90000"/>
            </a:lnSpc>
            <a:spcBef>
              <a:spcPct val="0"/>
            </a:spcBef>
            <a:spcAft>
              <a:spcPct val="20000"/>
            </a:spcAft>
            <a:buChar char="•"/>
          </a:pPr>
          <a:r>
            <a:rPr lang="en-US" sz="1600" kern="1200" dirty="0"/>
            <a:t>Track the Progress of Teams</a:t>
          </a:r>
        </a:p>
        <a:p>
          <a:pPr marL="171450" lvl="1" indent="-171450" algn="l" defTabSz="711200">
            <a:lnSpc>
              <a:spcPct val="90000"/>
            </a:lnSpc>
            <a:spcBef>
              <a:spcPct val="0"/>
            </a:spcBef>
            <a:spcAft>
              <a:spcPct val="20000"/>
            </a:spcAft>
            <a:buChar char="•"/>
          </a:pPr>
          <a:r>
            <a:rPr lang="en-US" sz="1600" kern="1200" dirty="0"/>
            <a:t>Each VASS Call Center has a VASS team associated with it. The team name is prefixed with VASS.</a:t>
          </a:r>
        </a:p>
      </dsp:txBody>
      <dsp:txXfrm>
        <a:off x="0" y="2500641"/>
        <a:ext cx="7282598" cy="1138500"/>
      </dsp:txXfrm>
    </dsp:sp>
    <dsp:sp modelId="{813BC42A-AEE5-414A-8FE8-B02F71EA6644}">
      <dsp:nvSpPr>
        <dsp:cNvPr id="0" name=""/>
        <dsp:cNvSpPr/>
      </dsp:nvSpPr>
      <dsp:spPr>
        <a:xfrm>
          <a:off x="0" y="3639141"/>
          <a:ext cx="7282598"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VASS Agents</a:t>
          </a:r>
        </a:p>
      </dsp:txBody>
      <dsp:txXfrm>
        <a:off x="25130" y="3664271"/>
        <a:ext cx="7232338" cy="464540"/>
      </dsp:txXfrm>
    </dsp:sp>
    <dsp:sp modelId="{A188057D-65A7-4A32-949C-CBC5951AE277}">
      <dsp:nvSpPr>
        <dsp:cNvPr id="0" name=""/>
        <dsp:cNvSpPr/>
      </dsp:nvSpPr>
      <dsp:spPr>
        <a:xfrm>
          <a:off x="0" y="4153941"/>
          <a:ext cx="7282598" cy="60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2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Outbound Calls</a:t>
          </a:r>
        </a:p>
        <a:p>
          <a:pPr marL="171450" lvl="1" indent="-171450" algn="l" defTabSz="711200">
            <a:lnSpc>
              <a:spcPct val="90000"/>
            </a:lnSpc>
            <a:spcBef>
              <a:spcPct val="0"/>
            </a:spcBef>
            <a:spcAft>
              <a:spcPct val="20000"/>
            </a:spcAft>
            <a:buChar char="•"/>
          </a:pPr>
          <a:r>
            <a:rPr lang="en-US" sz="1600" kern="1200" dirty="0"/>
            <a:t>Inbound Calls</a:t>
          </a:r>
        </a:p>
      </dsp:txBody>
      <dsp:txXfrm>
        <a:off x="0" y="4153941"/>
        <a:ext cx="7282598" cy="600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3/3/2020 12:49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3/3/2020 12:44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ate Placeholder 10"/>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19CC1-1DB7-4AC7-9849-D59B42A7B9F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5"/>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779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118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7248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315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700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692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3/3/2020 12:44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2272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0" y="1476621"/>
            <a:ext cx="11375536" cy="1147686"/>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99065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00050528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24886083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93982023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073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46837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30128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2311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344577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25850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253778"/>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74675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292371"/>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8018682"/>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323695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16180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5474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90935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7406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8708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97564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827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3341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722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7762985"/>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976060869"/>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72509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tx1"/>
                </a:solidFill>
                <a:latin typeface="+mn-lt"/>
              </a:defRPr>
            </a:lvl1pPr>
          </a:lstStyle>
          <a:p>
            <a:fld id="{6CAB5F3F-0C09-2446-88B7-457681E8ABF6}" type="datetime1">
              <a:rPr lang="en-US" smtClean="0"/>
              <a:pPr/>
              <a:t>3/3/2020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795924"/>
          </a:xfrm>
          <a:prstGeom prst="rect">
            <a:avLst/>
          </a:prstGeom>
        </p:spPr>
        <p:txBody>
          <a:bodyPr vert="horz" lIns="182880" tIns="137160"/>
          <a:lstStyle>
            <a:lvl1pPr marL="0" indent="0">
              <a:spcBef>
                <a:spcPts val="408"/>
              </a:spcBef>
              <a:buFontTx/>
              <a:buNone/>
              <a:defRPr sz="4080" baseline="0">
                <a:solidFill>
                  <a:schemeClr val="tx1"/>
                </a:solidFill>
                <a:latin typeface="Segoe UI Light" pitchFamily="34" charset="0"/>
              </a:defRPr>
            </a:lvl1pPr>
          </a:lstStyle>
          <a:p>
            <a:pPr lvl="0"/>
            <a:r>
              <a:rPr lang="en-US"/>
              <a:t>Click to edit slide content</a:t>
            </a:r>
          </a:p>
        </p:txBody>
      </p:sp>
    </p:spTree>
    <p:extLst>
      <p:ext uri="{BB962C8B-B14F-4D97-AF65-F5344CB8AC3E}">
        <p14:creationId xmlns:p14="http://schemas.microsoft.com/office/powerpoint/2010/main" val="7293094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73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528773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95646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319867"/>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058778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22565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367899"/>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136529"/>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5459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89635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848843"/>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8513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138800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55076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11639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9169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095806"/>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13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318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495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41785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6177180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3203343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Content Page (Buil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0449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200" y="6162520"/>
            <a:ext cx="1645920" cy="352580"/>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solidFill>
                  <a:schemeClr val="tx1"/>
                </a:solidFill>
              </a:rPr>
              <a:t>Microsoft Services</a:t>
            </a:r>
            <a:endParaRPr lang="en-US" sz="2400" dirty="0">
              <a:solidFill>
                <a:schemeClr val="tx1"/>
              </a:solidFill>
              <a:latin typeface="Segoe UI"/>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701755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013053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58583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268450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41703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7034291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2854274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812577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385317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0625215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6506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4418751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14510807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a:stretch/>
        </p:blipFill>
        <p:spPr>
          <a:xfrm flipH="1">
            <a:off x="-1" y="0"/>
            <a:ext cx="12436475" cy="69945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393556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Slide Photo">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0"/>
            <a:ext cx="12436475" cy="699452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6096419"/>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078345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Slide Phot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9227"/>
            <a:ext cx="12436475" cy="700375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105550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Slide Photo">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 y="0"/>
            <a:ext cx="12434709" cy="6994524"/>
          </a:xfrm>
          <a:prstGeom prst="rect">
            <a:avLst/>
          </a:prstGeom>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Tree>
    <p:extLst>
      <p:ext uri="{BB962C8B-B14F-4D97-AF65-F5344CB8AC3E}">
        <p14:creationId xmlns:p14="http://schemas.microsoft.com/office/powerpoint/2010/main" val="2869025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20045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BA141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42955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159226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3120633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3" name="Rectangle 2"/>
          <p:cNvSpPr/>
          <p:nvPr/>
        </p:nvSpPr>
        <p:spPr bwMode="auto">
          <a:xfrm>
            <a:off x="274638" y="1592262"/>
            <a:ext cx="9144000" cy="36576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592277"/>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422385"/>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6079" y="6240462"/>
            <a:ext cx="1617196" cy="346426"/>
          </a:xfrm>
          <a:prstGeom prst="rect">
            <a:avLst/>
          </a:prstGeom>
        </p:spPr>
      </p:pic>
    </p:spTree>
    <p:extLst>
      <p:ext uri="{BB962C8B-B14F-4D97-AF65-F5344CB8AC3E}">
        <p14:creationId xmlns:p14="http://schemas.microsoft.com/office/powerpoint/2010/main" val="390283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31463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953190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3672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52347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95803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64168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85166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54941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95852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7593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98896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8070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3343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78924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806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Tree>
    <p:extLst>
      <p:ext uri="{BB962C8B-B14F-4D97-AF65-F5344CB8AC3E}">
        <p14:creationId xmlns:p14="http://schemas.microsoft.com/office/powerpoint/2010/main" val="130547335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78343642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913619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a:t>Author Name</a:t>
            </a:r>
          </a:p>
          <a:p>
            <a:pPr lvl="0"/>
            <a:r>
              <a:rPr lang="en-US"/>
              <a:t>Title</a:t>
            </a:r>
          </a:p>
        </p:txBody>
      </p:sp>
    </p:spTree>
    <p:extLst>
      <p:ext uri="{BB962C8B-B14F-4D97-AF65-F5344CB8AC3E}">
        <p14:creationId xmlns:p14="http://schemas.microsoft.com/office/powerpoint/2010/main" val="189510419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741182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7354719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309447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89982951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94708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506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48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1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514149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95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4" name="Footer Placeholder 3"/>
          <p:cNvSpPr>
            <a:spLocks noGrp="1"/>
          </p:cNvSpPr>
          <p:nvPr>
            <p:ph type="ftr" sz="quarter" idx="11"/>
          </p:nvPr>
        </p:nvSpPr>
        <p:spPr>
          <a:xfrm>
            <a:off x="3109119" y="6606831"/>
            <a:ext cx="8550076" cy="387694"/>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659196" y="6607559"/>
            <a:ext cx="777278" cy="386966"/>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a:t>Click to add subtitle</a:t>
            </a:r>
          </a:p>
        </p:txBody>
      </p:sp>
    </p:spTree>
    <p:extLst>
      <p:ext uri="{BB962C8B-B14F-4D97-AF65-F5344CB8AC3E}">
        <p14:creationId xmlns:p14="http://schemas.microsoft.com/office/powerpoint/2010/main" val="150230852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a:normAutofit/>
          </a:bodyPr>
          <a:lstStyle>
            <a:lvl1pPr>
              <a:lnSpc>
                <a:spcPct val="100000"/>
              </a:lnSpc>
              <a:defRPr sz="2720"/>
            </a:lvl1pPr>
          </a:lstStyle>
          <a:p>
            <a:pPr lvl="0"/>
            <a:r>
              <a:rPr lang="en-US"/>
              <a:t>Click to edit slide content</a:t>
            </a:r>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87295" y="1243471"/>
            <a:ext cx="4974590" cy="4972845"/>
          </a:xfrm>
          <a:solidFill>
            <a:schemeClr val="bg2"/>
          </a:solidFill>
        </p:spPr>
        <p:txBody>
          <a:bodyPr>
            <a:noAutofit/>
          </a:bodyPr>
          <a:lstStyle>
            <a:lvl1pPr marL="0" indent="0">
              <a:lnSpc>
                <a:spcPct val="120000"/>
              </a:lnSpc>
              <a:buNone/>
              <a:defRPr sz="1904">
                <a:solidFill>
                  <a:schemeClr val="bg1"/>
                </a:solidFill>
              </a:defRPr>
            </a:lvl1pPr>
            <a:lvl2pPr marL="382366" indent="0">
              <a:lnSpc>
                <a:spcPct val="120000"/>
              </a:lnSpc>
              <a:buNone/>
              <a:defRPr sz="1904">
                <a:solidFill>
                  <a:schemeClr val="bg1"/>
                </a:solidFill>
              </a:defRPr>
            </a:lvl2pPr>
            <a:lvl3pPr marL="770946" indent="0">
              <a:lnSpc>
                <a:spcPct val="120000"/>
              </a:lnSpc>
              <a:buNone/>
              <a:defRPr sz="1904">
                <a:solidFill>
                  <a:schemeClr val="bg1"/>
                </a:solidFill>
              </a:defRPr>
            </a:lvl3pPr>
            <a:lvl4pPr marL="1156420" indent="0">
              <a:lnSpc>
                <a:spcPct val="120000"/>
              </a:lnSpc>
              <a:buNone/>
              <a:defRPr sz="1904">
                <a:solidFill>
                  <a:schemeClr val="bg1"/>
                </a:solidFill>
              </a:defRPr>
            </a:lvl4pPr>
            <a:lvl5pPr marL="1541893" indent="0">
              <a:lnSpc>
                <a:spcPct val="120000"/>
              </a:lnSpc>
              <a:buNone/>
              <a:defRPr sz="1904">
                <a:solidFill>
                  <a:schemeClr val="bg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
        <p:nvSpPr>
          <p:cNvPr id="14" name="Text Placeholder 11"/>
          <p:cNvSpPr>
            <a:spLocks noGrp="1"/>
          </p:cNvSpPr>
          <p:nvPr>
            <p:ph type="body" sz="quarter" idx="14" hasCustomPrompt="1"/>
          </p:nvPr>
        </p:nvSpPr>
        <p:spPr>
          <a:xfrm>
            <a:off x="7461885" y="1243471"/>
            <a:ext cx="4974590" cy="4972845"/>
          </a:xfrm>
          <a:solidFill>
            <a:schemeClr val="accent1"/>
          </a:solidFill>
        </p:spPr>
        <p:txBody>
          <a:bodyPr>
            <a:noAutofit/>
          </a:bodyPr>
          <a:lstStyle>
            <a:lvl1pPr marL="0" indent="0">
              <a:lnSpc>
                <a:spcPct val="120000"/>
              </a:lnSpc>
              <a:buNone/>
              <a:defRPr sz="1904">
                <a:solidFill>
                  <a:schemeClr val="tx1"/>
                </a:solidFill>
              </a:defRPr>
            </a:lvl1pPr>
            <a:lvl2pPr marL="382366" indent="0">
              <a:lnSpc>
                <a:spcPct val="120000"/>
              </a:lnSpc>
              <a:buNone/>
              <a:defRPr sz="1904">
                <a:solidFill>
                  <a:schemeClr val="tx1"/>
                </a:solidFill>
              </a:defRPr>
            </a:lvl2pPr>
            <a:lvl3pPr marL="770946" indent="0">
              <a:lnSpc>
                <a:spcPct val="120000"/>
              </a:lnSpc>
              <a:buNone/>
              <a:defRPr sz="1904">
                <a:solidFill>
                  <a:schemeClr val="tx1"/>
                </a:solidFill>
              </a:defRPr>
            </a:lvl3pPr>
            <a:lvl4pPr marL="1156420" indent="0">
              <a:lnSpc>
                <a:spcPct val="120000"/>
              </a:lnSpc>
              <a:buNone/>
              <a:defRPr sz="1904">
                <a:solidFill>
                  <a:schemeClr val="tx1"/>
                </a:solidFill>
              </a:defRPr>
            </a:lvl4pPr>
            <a:lvl5pPr marL="1541893" indent="0">
              <a:lnSpc>
                <a:spcPct val="120000"/>
              </a:lnSpc>
              <a:buNone/>
              <a:defRPr sz="1904">
                <a:solidFill>
                  <a:schemeClr val="tx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Tree>
    <p:extLst>
      <p:ext uri="{BB962C8B-B14F-4D97-AF65-F5344CB8AC3E}">
        <p14:creationId xmlns:p14="http://schemas.microsoft.com/office/powerpoint/2010/main" val="15396351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latin typeface="+mn-lt"/>
              </a:defRPr>
            </a:lvl1pPr>
          </a:lstStyle>
          <a:p>
            <a:fld id="{A4125499-C7D7-6649-995B-1E9A12B0C51E}" type="datetime1">
              <a:rPr lang="en-US" smtClean="0"/>
              <a:t>3/3/2020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182880" tIns="137160">
            <a:normAutofit/>
          </a:bodyPr>
          <a:lstStyle>
            <a:lvl1pPr marL="0" indent="0">
              <a:spcBef>
                <a:spcPts val="408"/>
              </a:spcBef>
              <a:buFontTx/>
              <a:buNone/>
              <a:defRPr sz="1904" baseline="0">
                <a:solidFill>
                  <a:schemeClr val="bg1">
                    <a:lumMod val="75000"/>
                    <a:lumOff val="25000"/>
                  </a:schemeClr>
                </a:solidFill>
                <a:latin typeface="+mn-lt"/>
              </a:defRPr>
            </a:lvl1pPr>
          </a:lstStyle>
          <a:p>
            <a:pPr lvl="0"/>
            <a:r>
              <a:rPr lang="en-US"/>
              <a:t>Click to edit slide content</a:t>
            </a:r>
          </a:p>
        </p:txBody>
      </p:sp>
    </p:spTree>
    <p:extLst>
      <p:ext uri="{BB962C8B-B14F-4D97-AF65-F5344CB8AC3E}">
        <p14:creationId xmlns:p14="http://schemas.microsoft.com/office/powerpoint/2010/main" val="23366206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defRPr>
            </a:lvl1pPr>
          </a:lstStyle>
          <a:p>
            <a:fld id="{58D6F727-43EF-AA43-9D6C-40D3E9A9E46D}" type="datetime1">
              <a:rPr lang="en-US" smtClean="0"/>
              <a:t>3/3/2020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0" y="1243471"/>
            <a:ext cx="2487295" cy="2486942"/>
          </a:xfrm>
          <a:solidFill>
            <a:schemeClr val="accent1"/>
          </a:solidFill>
        </p:spPr>
        <p:txBody>
          <a:bodyPr>
            <a:normAutofit/>
          </a:bodyPr>
          <a:lstStyle>
            <a:lvl1pPr>
              <a:defRPr sz="2720"/>
            </a:lvl1pPr>
          </a:lstStyle>
          <a:p>
            <a:r>
              <a:rPr lang="en-US"/>
              <a:t>Click to edit slide content</a:t>
            </a:r>
          </a:p>
        </p:txBody>
      </p:sp>
      <p:sp>
        <p:nvSpPr>
          <p:cNvPr id="6" name="Text Placeholder 16"/>
          <p:cNvSpPr>
            <a:spLocks noGrp="1"/>
          </p:cNvSpPr>
          <p:nvPr>
            <p:ph type="body" sz="quarter" idx="12" hasCustomPrompt="1"/>
          </p:nvPr>
        </p:nvSpPr>
        <p:spPr>
          <a:xfrm>
            <a:off x="4974590" y="1243471"/>
            <a:ext cx="2487295" cy="2486942"/>
          </a:xfrm>
          <a:solidFill>
            <a:schemeClr val="accent2"/>
          </a:solidFill>
        </p:spPr>
        <p:txBody>
          <a:bodyPr>
            <a:normAutofit/>
          </a:bodyPr>
          <a:lstStyle>
            <a:lvl1pPr>
              <a:defRPr sz="1904">
                <a:solidFill>
                  <a:schemeClr val="bg1"/>
                </a:solidFill>
              </a:defRPr>
            </a:lvl1pPr>
            <a:lvl2pPr>
              <a:defRPr sz="1904">
                <a:solidFill>
                  <a:schemeClr val="bg1"/>
                </a:solidFill>
              </a:defRPr>
            </a:lvl2pPr>
            <a:lvl3pPr>
              <a:defRPr sz="1904">
                <a:solidFill>
                  <a:schemeClr val="bg1"/>
                </a:solidFill>
              </a:defRPr>
            </a:lvl3pPr>
            <a:lvl4pPr>
              <a:defRPr sz="1904">
                <a:solidFill>
                  <a:schemeClr val="bg1"/>
                </a:solidFill>
              </a:defRPr>
            </a:lvl4pPr>
            <a:lvl5pPr>
              <a:defRPr sz="1904">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18"/>
          <p:cNvSpPr>
            <a:spLocks noGrp="1"/>
          </p:cNvSpPr>
          <p:nvPr>
            <p:ph type="body" sz="quarter" idx="13" hasCustomPrompt="1"/>
          </p:nvPr>
        </p:nvSpPr>
        <p:spPr>
          <a:xfrm>
            <a:off x="7461885" y="3730413"/>
            <a:ext cx="2487295" cy="2486942"/>
          </a:xfrm>
          <a:solidFill>
            <a:schemeClr val="accent3">
              <a:alpha val="92000"/>
            </a:schemeClr>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8" name="Text Placeholder 20"/>
          <p:cNvSpPr>
            <a:spLocks noGrp="1"/>
          </p:cNvSpPr>
          <p:nvPr>
            <p:ph type="body" sz="quarter" idx="14" hasCustomPrompt="1"/>
          </p:nvPr>
        </p:nvSpPr>
        <p:spPr>
          <a:xfrm>
            <a:off x="2487295" y="3730413"/>
            <a:ext cx="2487295" cy="2486942"/>
          </a:xfrm>
          <a:solidFill>
            <a:schemeClr val="bg2"/>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9" name="Picture Placeholder 22"/>
          <p:cNvSpPr>
            <a:spLocks noGrp="1"/>
          </p:cNvSpPr>
          <p:nvPr>
            <p:ph type="pic" sz="quarter" idx="15"/>
          </p:nvPr>
        </p:nvSpPr>
        <p:spPr>
          <a:xfrm>
            <a:off x="2487295" y="1243471"/>
            <a:ext cx="2487295" cy="2486942"/>
          </a:xfrm>
        </p:spPr>
        <p:txBody>
          <a:bodyPr/>
          <a:lstStyle/>
          <a:p>
            <a:r>
              <a:rPr lang="en-US" dirty="0"/>
              <a:t>Click icon to add picture</a:t>
            </a:r>
          </a:p>
        </p:txBody>
      </p:sp>
      <p:sp>
        <p:nvSpPr>
          <p:cNvPr id="10" name="Picture Placeholder 22"/>
          <p:cNvSpPr>
            <a:spLocks noGrp="1"/>
          </p:cNvSpPr>
          <p:nvPr>
            <p:ph type="pic" sz="quarter" idx="16"/>
          </p:nvPr>
        </p:nvSpPr>
        <p:spPr>
          <a:xfrm>
            <a:off x="7461885" y="1243471"/>
            <a:ext cx="2487295" cy="2486942"/>
          </a:xfrm>
        </p:spPr>
        <p:txBody>
          <a:bodyPr/>
          <a:lstStyle/>
          <a:p>
            <a:r>
              <a:rPr lang="en-US" dirty="0"/>
              <a:t>Click icon to add picture</a:t>
            </a:r>
          </a:p>
        </p:txBody>
      </p:sp>
      <p:sp>
        <p:nvSpPr>
          <p:cNvPr id="11" name="Picture Placeholder 22"/>
          <p:cNvSpPr>
            <a:spLocks noGrp="1"/>
          </p:cNvSpPr>
          <p:nvPr>
            <p:ph type="pic" sz="quarter" idx="17"/>
          </p:nvPr>
        </p:nvSpPr>
        <p:spPr>
          <a:xfrm>
            <a:off x="4974590" y="3730413"/>
            <a:ext cx="2487295" cy="2486942"/>
          </a:xfrm>
        </p:spPr>
        <p:txBody>
          <a:bodyPr/>
          <a:lstStyle/>
          <a:p>
            <a:r>
              <a:rPr lang="en-US" dirty="0"/>
              <a:t>Click icon to add picture</a:t>
            </a:r>
          </a:p>
        </p:txBody>
      </p:sp>
      <p:sp>
        <p:nvSpPr>
          <p:cNvPr id="12" name="Text Placeholder 16"/>
          <p:cNvSpPr>
            <a:spLocks noGrp="1"/>
          </p:cNvSpPr>
          <p:nvPr>
            <p:ph type="body" sz="quarter" idx="18" hasCustomPrompt="1"/>
          </p:nvPr>
        </p:nvSpPr>
        <p:spPr>
          <a:xfrm>
            <a:off x="9949180" y="1243471"/>
            <a:ext cx="2487295" cy="2486942"/>
          </a:xfrm>
          <a:solidFill>
            <a:schemeClr val="accent5"/>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2"/>
          <p:cNvSpPr>
            <a:spLocks noGrp="1"/>
          </p:cNvSpPr>
          <p:nvPr>
            <p:ph type="pic" sz="quarter" idx="19"/>
          </p:nvPr>
        </p:nvSpPr>
        <p:spPr>
          <a:xfrm>
            <a:off x="9949180" y="3730413"/>
            <a:ext cx="2487295" cy="2486942"/>
          </a:xfrm>
        </p:spPr>
        <p:txBody>
          <a:bodyPr/>
          <a:lstStyle/>
          <a:p>
            <a:r>
              <a:rPr lang="en-US" dirty="0"/>
              <a:t>Click icon to add picture</a:t>
            </a:r>
          </a:p>
        </p:txBody>
      </p:sp>
    </p:spTree>
    <p:extLst>
      <p:ext uri="{BB962C8B-B14F-4D97-AF65-F5344CB8AC3E}">
        <p14:creationId xmlns:p14="http://schemas.microsoft.com/office/powerpoint/2010/main" val="3565914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_Text only">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4169885" y="1283511"/>
            <a:ext cx="6864449" cy="5228082"/>
          </a:xfrm>
        </p:spPr>
        <p:txBody>
          <a:bodyPr lIns="68580">
            <a:normAutofit/>
          </a:bodyPr>
          <a:lstStyle>
            <a:lvl1pPr>
              <a:defRPr sz="680">
                <a:solidFill>
                  <a:srgbClr val="505050"/>
                </a:solidFill>
              </a:defRPr>
            </a:lvl1pPr>
            <a:lvl2pPr>
              <a:defRPr sz="680"/>
            </a:lvl2pPr>
            <a:lvl3pPr>
              <a:defRPr sz="680"/>
            </a:lvl3pPr>
            <a:lvl4pPr>
              <a:defRPr sz="680"/>
            </a:lvl4pPr>
            <a:lvl5pPr>
              <a:defRPr sz="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4169885" y="604085"/>
            <a:ext cx="6864449" cy="532244"/>
          </a:xfrm>
          <a:prstGeom prst="rect">
            <a:avLst/>
          </a:prstGeom>
        </p:spPr>
        <p:txBody>
          <a:bodyPr vert="horz" lIns="68580" tIns="0" rIns="0" bIns="0" rtlCol="0" anchor="t" anchorCtr="0">
            <a:normAutofit/>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278992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845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theme" Target="../theme/theme4.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image" Target="../media/image1.png"/><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image" Target="../media/image8.png"/><Relationship Id="rId8" Type="http://schemas.openxmlformats.org/officeDocument/2006/relationships/slideLayout" Target="../slideLayouts/slideLayout65.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0" Type="http://schemas.openxmlformats.org/officeDocument/2006/relationships/slideLayout" Target="../slideLayouts/slideLayout77.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image" Target="../media/image1.png"/><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5.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image" Target="../media/image1.png"/><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theme" Target="../theme/theme6.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EEA8051D-EE95-4A45-967D-81B339BDC357}" type="datetimeFigureOut">
              <a:rPr lang="en-US" smtClean="0"/>
              <a:t>3/3/2020</a:t>
            </a:fld>
            <a:endParaRPr lang="en-US" dirty="0"/>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2626EC67-E26A-434D-9351-602D8278C5ED}" type="slidenum">
              <a:rPr lang="en-US" smtClean="0"/>
              <a:t>‹#›</a:t>
            </a:fld>
            <a:endParaRPr lang="en-US" dirty="0"/>
          </a:p>
        </p:txBody>
      </p:sp>
    </p:spTree>
    <p:extLst>
      <p:ext uri="{BB962C8B-B14F-4D97-AF65-F5344CB8AC3E}">
        <p14:creationId xmlns:p14="http://schemas.microsoft.com/office/powerpoint/2010/main" val="153689433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48"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pic>
        <p:nvPicPr>
          <p:cNvPr id="6" name="Picture 5"/>
          <p:cNvPicPr>
            <a:picLocks noChangeAspect="1"/>
          </p:cNvPicPr>
          <p:nvPr userDrawn="1"/>
        </p:nvPicPr>
        <p:blipFill>
          <a:blip r:embed="rId49"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1037982"/>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 id="2147484310" r:id="rId26"/>
    <p:sldLayoutId id="2147484311" r:id="rId27"/>
    <p:sldLayoutId id="2147484312" r:id="rId28"/>
    <p:sldLayoutId id="2147484313" r:id="rId29"/>
    <p:sldLayoutId id="2147484314" r:id="rId30"/>
    <p:sldLayoutId id="2147484315" r:id="rId31"/>
    <p:sldLayoutId id="2147484316" r:id="rId32"/>
    <p:sldLayoutId id="2147484317" r:id="rId33"/>
    <p:sldLayoutId id="2147484318" r:id="rId34"/>
    <p:sldLayoutId id="2147484319" r:id="rId35"/>
    <p:sldLayoutId id="2147484320" r:id="rId36"/>
    <p:sldLayoutId id="2147484322" r:id="rId37"/>
    <p:sldLayoutId id="2147484323" r:id="rId38"/>
    <p:sldLayoutId id="2147484325" r:id="rId39"/>
    <p:sldLayoutId id="2147484326" r:id="rId40"/>
    <p:sldLayoutId id="2147484327" r:id="rId41"/>
    <p:sldLayoutId id="2147484328" r:id="rId42"/>
    <p:sldLayoutId id="2147484329" r:id="rId43"/>
    <p:sldLayoutId id="2147484331" r:id="rId44"/>
    <p:sldLayoutId id="2147484332" r:id="rId45"/>
    <p:sldLayoutId id="2147484333" r:id="rId4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3678910"/>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 id="2147484352" r:id="rId18"/>
    <p:sldLayoutId id="2147484353" r:id="rId19"/>
    <p:sldLayoutId id="2147484354" r:id="rId20"/>
    <p:sldLayoutId id="2147484355" r:id="rId21"/>
    <p:sldLayoutId id="2147484356" r:id="rId22"/>
    <p:sldLayoutId id="2147484357" r:id="rId23"/>
    <p:sldLayoutId id="2147484359"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1231847"/>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 id="2147484376" r:id="rId16"/>
    <p:sldLayoutId id="2147484377" r:id="rId17"/>
    <p:sldLayoutId id="2147484378" r:id="rId18"/>
    <p:sldLayoutId id="2147484379" r:id="rId19"/>
    <p:sldLayoutId id="2147484380" r:id="rId20"/>
    <p:sldLayoutId id="2147484381" r:id="rId21"/>
    <p:sldLayoutId id="2147484382" r:id="rId22"/>
    <p:sldLayoutId id="2147484383" r:id="rId23"/>
    <p:sldLayoutId id="2147484384"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hyperlink" Target="https://www.mentalhealth.va.gov/transitioning-service/docs/FINAL_EO_Fact_Sheet_508.pdf" TargetMode="External"/><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5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5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299100"/>
            <a:ext cx="12436475" cy="6994525"/>
          </a:xfrm>
        </p:spPr>
      </p:pic>
      <p:sp>
        <p:nvSpPr>
          <p:cNvPr id="67" name="TextBox 66"/>
          <p:cNvSpPr txBox="1"/>
          <p:nvPr/>
        </p:nvSpPr>
        <p:spPr>
          <a:xfrm>
            <a:off x="883" y="6546278"/>
            <a:ext cx="3049669" cy="450675"/>
          </a:xfrm>
          <a:prstGeom prst="rect">
            <a:avLst/>
          </a:prstGeom>
          <a:noFill/>
        </p:spPr>
        <p:txBody>
          <a:bodyPr wrap="none" lIns="274281" tIns="146283" rIns="182854" bIns="146283" rtlCol="0">
            <a:spAutoFit/>
          </a:bodyPr>
          <a:lstStyle/>
          <a:p>
            <a:pPr defTabSz="932597">
              <a:lnSpc>
                <a:spcPct val="90000"/>
              </a:lnSpc>
              <a:spcAft>
                <a:spcPts val="600"/>
              </a:spcAft>
            </a:pPr>
            <a:r>
              <a:rPr lang="en-US" sz="1099" dirty="0">
                <a:gradFill>
                  <a:gsLst>
                    <a:gs pos="83962">
                      <a:prstClr val="white"/>
                    </a:gs>
                    <a:gs pos="55000">
                      <a:prstClr val="white"/>
                    </a:gs>
                  </a:gsLst>
                  <a:lin ang="5400000" scaled="0"/>
                </a:gradFill>
                <a:latin typeface="Calibri" panose="020F0502020204030204"/>
              </a:rPr>
              <a:t>Microsoft confidential. For internal use only.</a:t>
            </a:r>
          </a:p>
        </p:txBody>
      </p:sp>
      <p:sp>
        <p:nvSpPr>
          <p:cNvPr id="6" name="Rectangle 5"/>
          <p:cNvSpPr/>
          <p:nvPr/>
        </p:nvSpPr>
        <p:spPr bwMode="auto">
          <a:xfrm>
            <a:off x="4694237" y="668647"/>
            <a:ext cx="7741357" cy="275241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4" name="Title 1"/>
          <p:cNvSpPr txBox="1">
            <a:spLocks/>
          </p:cNvSpPr>
          <p:nvPr/>
        </p:nvSpPr>
        <p:spPr bwMode="white">
          <a:xfrm>
            <a:off x="4694237" y="578729"/>
            <a:ext cx="8047038" cy="1823180"/>
          </a:xfrm>
          <a:prstGeom prst="rect">
            <a:avLst/>
          </a:prstGeom>
          <a:noFill/>
        </p:spPr>
        <p:txBody>
          <a:bodyPr vert="horz" wrap="square" lIns="146283" tIns="91427" rIns="146283" bIns="91427"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VA Solid Start – Architecture </a:t>
            </a:r>
            <a:r>
              <a:rPr lang="en-US" sz="4400" spc="-102">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and Design</a:t>
            </a:r>
            <a:endPar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endParaRPr>
          </a:p>
        </p:txBody>
      </p:sp>
      <p:pic>
        <p:nvPicPr>
          <p:cNvPr id="68" name="Picture 6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465" y="299100"/>
            <a:ext cx="1837683" cy="675980"/>
          </a:xfrm>
          <a:prstGeom prst="rect">
            <a:avLst/>
          </a:prstGeom>
        </p:spPr>
      </p:pic>
    </p:spTree>
    <p:extLst>
      <p:ext uri="{BB962C8B-B14F-4D97-AF65-F5344CB8AC3E}">
        <p14:creationId xmlns:p14="http://schemas.microsoft.com/office/powerpoint/2010/main" val="36757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35" y="6240432"/>
            <a:ext cx="12153804" cy="656590"/>
          </a:xfrm>
          <a:prstGeom prst="rect">
            <a:avLst/>
          </a:prstGeom>
          <a:noFill/>
        </p:spPr>
        <p:txBody>
          <a:bodyPr wrap="square" rtlCol="0">
            <a:spAutoFit/>
          </a:bodyPr>
          <a:lstStyle/>
          <a:p>
            <a:pPr>
              <a:lnSpc>
                <a:spcPts val="1060"/>
              </a:lnSpc>
            </a:pPr>
            <a:r>
              <a:rPr lang="en-US" sz="1000" kern="1200" dirty="0">
                <a:solidFill>
                  <a:schemeClr val="tx1"/>
                </a:solidFill>
              </a:rPr>
              <a:t>© 2015 Microsoft Corporation. All rights reserved. Microsoft, Windows, Windows Vista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00" dirty="0">
              <a:solidFill>
                <a:schemeClr val="tx1"/>
              </a:solidFill>
            </a:endParaRPr>
          </a:p>
        </p:txBody>
      </p:sp>
    </p:spTree>
    <p:extLst>
      <p:ext uri="{BB962C8B-B14F-4D97-AF65-F5344CB8AC3E}">
        <p14:creationId xmlns:p14="http://schemas.microsoft.com/office/powerpoint/2010/main" val="12641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TextBox 8"/>
          <p:cNvSpPr txBox="1"/>
          <p:nvPr/>
        </p:nvSpPr>
        <p:spPr>
          <a:xfrm>
            <a:off x="3018291" y="497"/>
            <a:ext cx="9417302" cy="6993533"/>
          </a:xfrm>
          <a:prstGeom prst="rect">
            <a:avLst/>
          </a:prstGeom>
          <a:solidFill>
            <a:schemeClr val="bg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274281" bIns="146283" numCol="1" spcCol="0" rtlCol="0" fromWordArt="0" anchor="ctr"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17" indent="-3174" algn="l" defTabSz="932563" fontAlgn="auto">
              <a:lnSpc>
                <a:spcPct val="100000"/>
              </a:lnSpc>
              <a:spcBef>
                <a:spcPts val="0"/>
              </a:spcBef>
              <a:spcAft>
                <a:spcPts val="0"/>
              </a:spcAft>
            </a:pPr>
            <a:endParaRPr lang="en-US" sz="3000" dirty="0">
              <a:gradFill>
                <a:gsLst>
                  <a:gs pos="12264">
                    <a:schemeClr val="bg1"/>
                  </a:gs>
                  <a:gs pos="27000">
                    <a:schemeClr val="bg1"/>
                  </a:gs>
                </a:gsLst>
                <a:lin ang="5400000" scaled="0"/>
              </a:gradFill>
              <a:latin typeface="Arial" panose="020B0604020202020204" pitchFamily="34" charset="0"/>
              <a:ea typeface="Verdana" panose="020B0604030504040204" pitchFamily="34" charset="0"/>
              <a:cs typeface="Arial" panose="020B0604020202020204" pitchFamily="34" charset="0"/>
            </a:endParaRPr>
          </a:p>
        </p:txBody>
      </p:sp>
      <p:sp>
        <p:nvSpPr>
          <p:cNvPr id="11" name="Rectangle 10"/>
          <p:cNvSpPr/>
          <p:nvPr/>
        </p:nvSpPr>
        <p:spPr>
          <a:xfrm>
            <a:off x="3421868" y="460937"/>
            <a:ext cx="2248335" cy="847408"/>
          </a:xfrm>
          <a:prstGeom prst="rect">
            <a:avLst/>
          </a:prstGeom>
        </p:spPr>
        <p:txBody>
          <a:bodyPr wrap="none">
            <a:spAutoFit/>
          </a:bodyPr>
          <a:lstStyle/>
          <a:p>
            <a:r>
              <a:rPr lang="en-US" sz="4799" dirty="0">
                <a:gradFill>
                  <a:gsLst>
                    <a:gs pos="12264">
                      <a:schemeClr val="tx1"/>
                    </a:gs>
                    <a:gs pos="27000">
                      <a:schemeClr val="tx1"/>
                    </a:gs>
                  </a:gsLst>
                  <a:lin ang="5400000" scaled="0"/>
                </a:gradFill>
                <a:latin typeface="Segoe UI Light"/>
              </a:rPr>
              <a:t>Agenda</a:t>
            </a:r>
          </a:p>
        </p:txBody>
      </p:sp>
      <p:sp>
        <p:nvSpPr>
          <p:cNvPr id="2" name="TextBox 1"/>
          <p:cNvSpPr txBox="1"/>
          <p:nvPr/>
        </p:nvSpPr>
        <p:spPr>
          <a:xfrm>
            <a:off x="3494008" y="1484922"/>
            <a:ext cx="8465866" cy="958583"/>
          </a:xfrm>
          <a:prstGeom prst="rect">
            <a:avLst/>
          </a:prstGeom>
          <a:noFill/>
        </p:spPr>
        <p:txBody>
          <a:bodyPr wrap="square" rtlCol="0">
            <a:spAutoFit/>
          </a:bodyPr>
          <a:lstStyle/>
          <a:p>
            <a:endParaRPr lang="en-US" sz="1836" dirty="0">
              <a:latin typeface="Segoe UI Light" panose="020B0502040204020203" pitchFamily="34" charset="0"/>
              <a:cs typeface="Segoe UI Light" panose="020B0502040204020203" pitchFamily="34" charset="0"/>
            </a:endParaRPr>
          </a:p>
          <a:p>
            <a:pPr marL="291436" indent="-291436">
              <a:buFont typeface="Arial" panose="020B0604020202020204" pitchFamily="34" charset="0"/>
              <a:buChar char="•"/>
            </a:pPr>
            <a:endParaRPr lang="en-US" sz="1836" dirty="0"/>
          </a:p>
          <a:p>
            <a:pPr marL="291436" indent="-291436">
              <a:buFont typeface="Arial" panose="020B0604020202020204" pitchFamily="34" charset="0"/>
              <a:buChar char="•"/>
            </a:pPr>
            <a:endParaRPr lang="en-US" sz="1836" dirty="0"/>
          </a:p>
        </p:txBody>
      </p:sp>
      <p:sp>
        <p:nvSpPr>
          <p:cNvPr id="7" name="Text Placeholder 5"/>
          <p:cNvSpPr txBox="1">
            <a:spLocks/>
          </p:cNvSpPr>
          <p:nvPr/>
        </p:nvSpPr>
        <p:spPr>
          <a:xfrm>
            <a:off x="3193041" y="393944"/>
            <a:ext cx="9067800" cy="4390754"/>
          </a:xfrm>
          <a:prstGeom prst="rect">
            <a:avLst/>
          </a:prstGeom>
        </p:spPr>
        <p:txBody>
          <a:bodyPr vert="horz" wrap="square" lIns="182880" tIns="137160" rIns="146304" bIns="91440" rtlCol="0">
            <a:spAutoFit/>
          </a:bodyPr>
          <a:lstStyle>
            <a:lvl1pPr marL="0" marR="0" indent="0" algn="l" defTabSz="932742" rtl="0" eaLnBrk="1" fontAlgn="auto" latinLnBrk="0" hangingPunct="1">
              <a:lnSpc>
                <a:spcPct val="90000"/>
              </a:lnSpc>
              <a:spcBef>
                <a:spcPts val="408"/>
              </a:spcBef>
              <a:spcAft>
                <a:spcPts val="0"/>
              </a:spcAft>
              <a:buClrTx/>
              <a:buSzPct val="90000"/>
              <a:buFontTx/>
              <a:buNone/>
              <a:tabLst/>
              <a:defRPr sz="4080" kern="1200" spc="0" baseline="0">
                <a:solidFill>
                  <a:schemeClr val="tx1"/>
                </a:solidFill>
                <a:latin typeface="Segoe UI Light" pitchFamily="34"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lang="en-US" sz="2400" dirty="0">
              <a:solidFill>
                <a:srgbClr val="505050"/>
              </a:solidFill>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Mental Health Executive Order</a:t>
            </a: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Project Overview</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VA Solid Start Functional Overview</a:t>
            </a: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a:lnSpc>
                <a:spcPct val="150000"/>
              </a:lnSpc>
              <a:defRPr/>
            </a:pPr>
            <a:endParaRPr lang="en-US" sz="2400" dirty="0">
              <a:solidFill>
                <a:srgbClr val="505050"/>
              </a:solidFill>
            </a:endParaRPr>
          </a:p>
          <a:p>
            <a:pPr marL="0" marR="0" lvl="0" indent="0" algn="l" defTabSz="932742" rtl="0" eaLnBrk="1" fontAlgn="auto" latinLnBrk="0" hangingPunct="1">
              <a:lnSpc>
                <a:spcPct val="90000"/>
              </a:lnSpc>
              <a:spcBef>
                <a:spcPts val="408"/>
              </a:spcBef>
              <a:spcAft>
                <a:spcPts val="0"/>
              </a:spcAft>
              <a:buClrTx/>
              <a:buSzPct val="90000"/>
              <a:buFontTx/>
              <a:buNone/>
              <a:tabLst/>
              <a:defRPr/>
            </a:pPr>
            <a:endParaRPr kumimoji="0" lang="en-US" sz="4080" b="0" i="0" u="none" strike="noStrike" kern="1200" cap="none" spc="0" normalizeH="0" baseline="0" noProof="0" dirty="0">
              <a:ln>
                <a:noFill/>
              </a:ln>
              <a:gradFill>
                <a:gsLst>
                  <a:gs pos="1250">
                    <a:srgbClr val="FFFFFF"/>
                  </a:gs>
                  <a:gs pos="99000">
                    <a:srgbClr val="FFFFFF"/>
                  </a:gs>
                </a:gsLst>
                <a:lin ang="5400000" scaled="0"/>
              </a:gradFill>
              <a:effectLst/>
              <a:uLnTx/>
              <a:uFillTx/>
              <a:latin typeface="Segoe UI Light" pitchFamily="34" charset="0"/>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26765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0"/>
                                  </p:stCondLst>
                                  <p:childTnLst>
                                    <p:animMotion origin="layout" path="M 4.02349E-6 4.87971E-6 L 0.03676 4.87971E-6 " pathEditMode="relative" rAng="0" ptsTypes="AA">
                                      <p:cBhvr>
                                        <p:cTn id="14" dur="500" spd="-100000" fill="hold"/>
                                        <p:tgtEl>
                                          <p:spTgt spid="1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prstGeom prst="rect">
            <a:avLst/>
          </a:prstGeom>
        </p:spPr>
      </p:pic>
      <p:sp>
        <p:nvSpPr>
          <p:cNvPr id="22" name="TextBox 21"/>
          <p:cNvSpPr txBox="1"/>
          <p:nvPr/>
        </p:nvSpPr>
        <p:spPr>
          <a:xfrm>
            <a:off x="0" y="2358295"/>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Project Objectives</a:t>
            </a:r>
          </a:p>
        </p:txBody>
      </p:sp>
    </p:spTree>
    <p:extLst>
      <p:ext uri="{BB962C8B-B14F-4D97-AF65-F5344CB8AC3E}">
        <p14:creationId xmlns:p14="http://schemas.microsoft.com/office/powerpoint/2010/main" val="23611253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09793"/>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Executive Order 13822</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The Executive Order directs the U.S. Departments of Veterans Affairs (VA), Defense (DoD), and Homeland Security (DHS) to work together to ensure newly discharged Service members and Veterans have access to any needed mental health care for at least one year following their discharge from military service. To achieve this, the Executive Order required the agencies to develop a Joint Action Plan. </a:t>
            </a:r>
          </a:p>
          <a:p>
            <a:pPr marL="0" indent="0">
              <a:buNone/>
            </a:pPr>
            <a:endParaRPr lang="en-US" sz="1800" dirty="0">
              <a:cs typeface="Segoe UI"/>
            </a:endParaRPr>
          </a:p>
          <a:p>
            <a:pPr marL="0" indent="0">
              <a:buNone/>
            </a:pPr>
            <a:r>
              <a:rPr lang="en-US" sz="1800" dirty="0">
                <a:cs typeface="Segoe UI"/>
              </a:rPr>
              <a:t>You can read more about the Executive Order  13822 </a:t>
            </a:r>
            <a:r>
              <a:rPr lang="en-US" sz="1800" dirty="0">
                <a:cs typeface="Segoe UI"/>
                <a:hlinkClick r:id="rId3"/>
              </a:rPr>
              <a:t>here</a:t>
            </a:r>
            <a:r>
              <a:rPr lang="en-US" sz="1800" dirty="0">
                <a:cs typeface="Segoe UI"/>
              </a:rPr>
              <a:t>.</a:t>
            </a:r>
            <a:endParaRPr lang="en-US" dirty="0">
              <a:cs typeface="Segoe UI"/>
            </a:endParaRPr>
          </a:p>
        </p:txBody>
      </p:sp>
    </p:spTree>
    <p:extLst>
      <p:ext uri="{BB962C8B-B14F-4D97-AF65-F5344CB8AC3E}">
        <p14:creationId xmlns:p14="http://schemas.microsoft.com/office/powerpoint/2010/main" val="20181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0898" y="516834"/>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Functional Overview</a:t>
            </a:r>
          </a:p>
        </p:txBody>
      </p:sp>
      <p:graphicFrame>
        <p:nvGraphicFramePr>
          <p:cNvPr id="3" name="Diagram 2">
            <a:extLst>
              <a:ext uri="{FF2B5EF4-FFF2-40B4-BE49-F238E27FC236}">
                <a16:creationId xmlns:a16="http://schemas.microsoft.com/office/drawing/2014/main" id="{23EACB10-B7C9-48B9-8768-98D6BC8DF4B0}"/>
              </a:ext>
            </a:extLst>
          </p:cNvPr>
          <p:cNvGraphicFramePr/>
          <p:nvPr>
            <p:extLst>
              <p:ext uri="{D42A27DB-BD31-4B8C-83A1-F6EECF244321}">
                <p14:modId xmlns:p14="http://schemas.microsoft.com/office/powerpoint/2010/main" val="1234730855"/>
              </p:ext>
            </p:extLst>
          </p:nvPr>
        </p:nvGraphicFramePr>
        <p:xfrm>
          <a:off x="3261254" y="526773"/>
          <a:ext cx="8290983" cy="60522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617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0898" y="516834"/>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Import and Staging</a:t>
            </a:r>
          </a:p>
        </p:txBody>
      </p:sp>
      <p:pic>
        <p:nvPicPr>
          <p:cNvPr id="2" name="Picture 1">
            <a:extLst>
              <a:ext uri="{FF2B5EF4-FFF2-40B4-BE49-F238E27FC236}">
                <a16:creationId xmlns:a16="http://schemas.microsoft.com/office/drawing/2014/main" id="{F0EEF7E2-9BD2-4EB7-A1B1-A5D912C67E5F}"/>
              </a:ext>
            </a:extLst>
          </p:cNvPr>
          <p:cNvPicPr>
            <a:picLocks noChangeAspect="1"/>
          </p:cNvPicPr>
          <p:nvPr/>
        </p:nvPicPr>
        <p:blipFill>
          <a:blip r:embed="rId3"/>
          <a:stretch>
            <a:fillRect/>
          </a:stretch>
        </p:blipFill>
        <p:spPr>
          <a:xfrm>
            <a:off x="4525602" y="1157806"/>
            <a:ext cx="5795443" cy="4770256"/>
          </a:xfrm>
          <a:prstGeom prst="rect">
            <a:avLst/>
          </a:prstGeom>
        </p:spPr>
      </p:pic>
    </p:spTree>
    <p:extLst>
      <p:ext uri="{BB962C8B-B14F-4D97-AF65-F5344CB8AC3E}">
        <p14:creationId xmlns:p14="http://schemas.microsoft.com/office/powerpoint/2010/main" val="419416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0898" y="516834"/>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lang="en-US" sz="3600" dirty="0">
                <a:gradFill>
                  <a:gsLst>
                    <a:gs pos="0">
                      <a:srgbClr val="FFFFFF"/>
                    </a:gs>
                    <a:gs pos="100000">
                      <a:srgbClr val="FFFFFF"/>
                    </a:gs>
                  </a:gsLst>
                  <a:lin ang="5400000" scaled="0"/>
                </a:gradFill>
                <a:latin typeface="Segoe UI"/>
                <a:ea typeface="Segoe UI" pitchFamily="34" charset="0"/>
                <a:cs typeface="Segoe UI" pitchFamily="34" charset="0"/>
              </a:rPr>
              <a:t>Import and Staging</a:t>
            </a: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3" name="Diagram 2">
            <a:extLst>
              <a:ext uri="{FF2B5EF4-FFF2-40B4-BE49-F238E27FC236}">
                <a16:creationId xmlns:a16="http://schemas.microsoft.com/office/drawing/2014/main" id="{5EFDEAE1-CAE4-4CFB-8C61-BBF581530D3A}"/>
              </a:ext>
            </a:extLst>
          </p:cNvPr>
          <p:cNvGraphicFramePr/>
          <p:nvPr>
            <p:extLst>
              <p:ext uri="{D42A27DB-BD31-4B8C-83A1-F6EECF244321}">
                <p14:modId xmlns:p14="http://schemas.microsoft.com/office/powerpoint/2010/main" val="1063658854"/>
              </p:ext>
            </p:extLst>
          </p:nvPr>
        </p:nvGraphicFramePr>
        <p:xfrm>
          <a:off x="4044170" y="1177047"/>
          <a:ext cx="7282598" cy="3842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4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0898" y="516834"/>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lang="en-US" sz="3600" dirty="0">
                <a:gradFill>
                  <a:gsLst>
                    <a:gs pos="0">
                      <a:srgbClr val="FFFFFF"/>
                    </a:gs>
                    <a:gs pos="100000">
                      <a:srgbClr val="FFFFFF"/>
                    </a:gs>
                  </a:gsLst>
                  <a:lin ang="5400000" scaled="0"/>
                </a:gradFill>
                <a:latin typeface="Segoe UI"/>
                <a:ea typeface="Segoe UI" pitchFamily="34" charset="0"/>
                <a:cs typeface="Segoe UI" pitchFamily="34" charset="0"/>
              </a:rPr>
              <a:t>Assignment and Outreach</a:t>
            </a: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3" name="Diagram 2">
            <a:extLst>
              <a:ext uri="{FF2B5EF4-FFF2-40B4-BE49-F238E27FC236}">
                <a16:creationId xmlns:a16="http://schemas.microsoft.com/office/drawing/2014/main" id="{5EFDEAE1-CAE4-4CFB-8C61-BBF581530D3A}"/>
              </a:ext>
            </a:extLst>
          </p:cNvPr>
          <p:cNvGraphicFramePr/>
          <p:nvPr>
            <p:extLst>
              <p:ext uri="{D42A27DB-BD31-4B8C-83A1-F6EECF244321}">
                <p14:modId xmlns:p14="http://schemas.microsoft.com/office/powerpoint/2010/main" val="2453371834"/>
              </p:ext>
            </p:extLst>
          </p:nvPr>
        </p:nvGraphicFramePr>
        <p:xfrm>
          <a:off x="4131719" y="1109120"/>
          <a:ext cx="7282598" cy="4776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69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2" name="TextBox 21"/>
          <p:cNvSpPr txBox="1"/>
          <p:nvPr/>
        </p:nvSpPr>
        <p:spPr>
          <a:xfrm>
            <a:off x="882" y="2124831"/>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3222776235"/>
      </p:ext>
    </p:extLst>
  </p:cSld>
  <p:clrMapOvr>
    <a:masterClrMapping/>
  </p:clrMapOvr>
  <p:transition>
    <p:fade/>
  </p:transition>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6CB8D75A-98B8-405A-B132-8101AF4AA3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S Brand White 16-9_Dec-2013">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6.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BF0D94B7E90343AC82CF731DB4468C" ma:contentTypeVersion="8" ma:contentTypeDescription="Create a new document." ma:contentTypeScope="" ma:versionID="a738b8d1ef4352f29d2e0b480e263b0e">
  <xsd:schema xmlns:xsd="http://www.w3.org/2001/XMLSchema" xmlns:xs="http://www.w3.org/2001/XMLSchema" xmlns:p="http://schemas.microsoft.com/office/2006/metadata/properties" xmlns:ns2="fa665df7-787f-44db-965c-f0e5153bf50e" xmlns:ns3="888a2f27-0fe9-4276-aec0-42790f298dc9" targetNamespace="http://schemas.microsoft.com/office/2006/metadata/properties" ma:root="true" ma:fieldsID="3c6ef1ebe46778728b126798ee0e7a7a" ns2:_="" ns3:_="">
    <xsd:import namespace="fa665df7-787f-44db-965c-f0e5153bf50e"/>
    <xsd:import namespace="888a2f27-0fe9-4276-aec0-42790f298d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65df7-787f-44db-965c-f0e5153bf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_Flow_SignoffStatus" ma:index="15"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8a2f27-0fe9-4276-aec0-42790f298d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fa665df7-787f-44db-965c-f0e5153bf50e" xsi:nil="true"/>
  </documentManagement>
</p:properties>
</file>

<file path=customXml/itemProps1.xml><?xml version="1.0" encoding="utf-8"?>
<ds:datastoreItem xmlns:ds="http://schemas.openxmlformats.org/officeDocument/2006/customXml" ds:itemID="{2EF91E09-7358-4A2E-8353-56AC6363CF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65df7-787f-44db-965c-f0e5153bf50e"/>
    <ds:schemaRef ds:uri="888a2f27-0fe9-4276-aec0-42790f298d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a665df7-787f-44db-965c-f0e5153bf50e"/>
  </ds:schemaRefs>
</ds:datastoreItem>
</file>

<file path=docProps/app.xml><?xml version="1.0" encoding="utf-8"?>
<Properties xmlns="http://schemas.openxmlformats.org/officeDocument/2006/extended-properties" xmlns:vt="http://schemas.openxmlformats.org/officeDocument/2006/docPropsVTypes">
  <Template>ESSM_Engagement Close-Out Presentation_Template - Refactor</Template>
  <TotalTime>5441</TotalTime>
  <Words>576</Words>
  <Application>Microsoft Office PowerPoint</Application>
  <PresentationFormat>Custom</PresentationFormat>
  <Paragraphs>93</Paragraphs>
  <Slides>10</Slides>
  <Notes>7</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10</vt:i4>
      </vt:variant>
    </vt:vector>
  </HeadingPairs>
  <TitlesOfParts>
    <vt:vector size="23" baseType="lpstr">
      <vt:lpstr>Arial</vt:lpstr>
      <vt:lpstr>Calibri</vt:lpstr>
      <vt:lpstr>Calibri Light</vt:lpstr>
      <vt:lpstr>Consolas</vt:lpstr>
      <vt:lpstr>Segoe UI</vt:lpstr>
      <vt:lpstr>Segoe UI Light</vt:lpstr>
      <vt:lpstr>Wingdings</vt:lpstr>
      <vt:lpstr>WHITE TEMPLATE</vt:lpstr>
      <vt:lpstr>COLOR TEMPLATE</vt:lpstr>
      <vt:lpstr>Office Theme</vt:lpstr>
      <vt:lpstr>MS Brand White 16-9_Dec-2013</vt:lpstr>
      <vt:lpstr>1_WHITE TEMPLATE</vt:lpstr>
      <vt:lpstr>2_WHITE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Logic20/20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3_Delivery: MSDynamics 365 - Project Close-out Presentation</dc:title>
  <dc:subject>&lt;Speech title here&gt;</dc:subject>
  <dc:creator>Rachel Wong (Logic20/20)</dc:creator>
  <cp:keywords>MSVID, Brand Guidelines, Branding, Visual Identity, grid</cp:keywords>
  <dc:description>Template: Maryfj_x000d_
Formatting:_x000d_
Audience Type:</dc:description>
  <cp:lastModifiedBy>Rahul Kannathusseril</cp:lastModifiedBy>
  <cp:revision>4</cp:revision>
  <dcterms:created xsi:type="dcterms:W3CDTF">2015-01-06T21:46:51Z</dcterms:created>
  <dcterms:modified xsi:type="dcterms:W3CDTF">2020-03-03T20:52:38Z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0x01010008BF0D94B7E90343AC82CF731DB4468C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153;#MSVID|bea382b1-07dc-4923-bba9-f1653d4d4b1b;#152;#Branding|9d80147e-6363-4590-9bf5-a3039afe46bd;#151;#Brand Guidelines|2409fde7-0e5d-48a5-8457-b8b1b4e64cf9;#150;#Visual Identity|ce51df10-3452-4f86-bbb5-d6423d77b887;#149;#grid|89238458-8144-4488-abf1-0</vt:lpwstr>
  </property>
  <property fmtid="{D5CDD505-2E9C-101B-9397-08002B2CF9AE}" pid="12" name="_dlc_DocIdItemGuid">
    <vt:lpwstr>a221a7a9-9457-42c3-8a37-fd74a1716198</vt:lpwstr>
  </property>
  <property fmtid="{D5CDD505-2E9C-101B-9397-08002B2CF9AE}" pid="13" name="Audience1">
    <vt:lpwstr/>
  </property>
  <property fmtid="{D5CDD505-2E9C-101B-9397-08002B2CF9AE}" pid="14" name="ContentType1">
    <vt:lpwstr>14;#Document|64c15061-4ecf-4866-9082-c78643db035d</vt:lpwstr>
  </property>
  <property fmtid="{D5CDD505-2E9C-101B-9397-08002B2CF9AE}" pid="15" name="Account">
    <vt:lpwstr>15;#Microsoft|d841e977-0b57-4f5c-bd13-db9e556048b6</vt:lpwstr>
  </property>
  <property fmtid="{D5CDD505-2E9C-101B-9397-08002B2CF9AE}" pid="16" name="Division">
    <vt:lpwstr/>
  </property>
  <property fmtid="{D5CDD505-2E9C-101B-9397-08002B2CF9AE}" pid="17" name="ItemTypeTag">
    <vt:lpwstr/>
  </property>
  <property fmtid="{D5CDD505-2E9C-101B-9397-08002B2CF9AE}" pid="18" name="bc28b5f076654a3b96073bbbebfeb8c9">
    <vt:lpwstr>English|cb91f272-ce4d-4a7e-9bbf-78b58e3d188d</vt:lpwstr>
  </property>
  <property fmtid="{D5CDD505-2E9C-101B-9397-08002B2CF9AE}" pid="19" name="ie6d2fd56e2d423f9ae5744f65e04598">
    <vt:lpwstr/>
  </property>
  <property fmtid="{D5CDD505-2E9C-101B-9397-08002B2CF9AE}" pid="20" name="VerticalIndustries">
    <vt:lpwstr/>
  </property>
  <property fmtid="{D5CDD505-2E9C-101B-9397-08002B2CF9AE}" pid="21" name="MS Language">
    <vt:lpwstr>1248;#English|cb91f272-ce4d-4a7e-9bbf-78b58e3d188d</vt:lpwstr>
  </property>
  <property fmtid="{D5CDD505-2E9C-101B-9397-08002B2CF9AE}" pid="22" name="SalesGeography">
    <vt:lpwstr/>
  </property>
  <property fmtid="{D5CDD505-2E9C-101B-9397-08002B2CF9AE}" pid="23" name="MSProducts">
    <vt:lpwstr>1370;#Microsoft Dynamics|b8ad994f-bf2b-44e1-98a5-d4268f31aa0b</vt:lpwstr>
  </property>
  <property fmtid="{D5CDD505-2E9C-101B-9397-08002B2CF9AE}" pid="24" name="EnterpriseServices">
    <vt:lpwstr/>
  </property>
  <property fmtid="{D5CDD505-2E9C-101B-9397-08002B2CF9AE}" pid="25" name="ServicesIPTypes">
    <vt:lpwstr>1476;#project close-out presentations|ef0a6903-09d0-4c63-a496-8cb97c1a9151</vt:lpwstr>
  </property>
  <property fmtid="{D5CDD505-2E9C-101B-9397-08002B2CF9AE}" pid="26" name="Services Marketing Audience">
    <vt:lpwstr/>
  </property>
  <property fmtid="{D5CDD505-2E9C-101B-9397-08002B2CF9AE}" pid="27" name="ServicesLifecycleStage">
    <vt:lpwstr/>
  </property>
  <property fmtid="{D5CDD505-2E9C-101B-9397-08002B2CF9AE}" pid="28" name="ServicesCommunities">
    <vt:lpwstr>1340;#WW Dynamics Domain Community|750a39bf-70f2-4912-9603-e1403362f113</vt:lpwstr>
  </property>
  <property fmtid="{D5CDD505-2E9C-101B-9397-08002B2CF9AE}" pid="29" name="MSLanguage">
    <vt:lpwstr>1248;#English|cb91f272-ce4d-4a7e-9bbf-78b58e3d188d</vt:lpwstr>
  </property>
  <property fmtid="{D5CDD505-2E9C-101B-9397-08002B2CF9AE}" pid="30" name="OfferingID">
    <vt:lpwstr>4221;#</vt:lpwstr>
  </property>
  <property fmtid="{D5CDD505-2E9C-101B-9397-08002B2CF9AE}" pid="31" name="ServicesDomain">
    <vt:lpwstr/>
  </property>
  <property fmtid="{D5CDD505-2E9C-101B-9397-08002B2CF9AE}" pid="32" name="l56d15105ae648fdac87f06e9633001e">
    <vt:lpwstr/>
  </property>
  <property fmtid="{D5CDD505-2E9C-101B-9397-08002B2CF9AE}" pid="33" name="ESSM BOM - IP Type">
    <vt:lpwstr>1333;#project close-out presentations|ef0a6903-09d0-4c63-a496-8cb97c1a9151</vt:lpwstr>
  </property>
  <property fmtid="{D5CDD505-2E9C-101B-9397-08002B2CF9AE}" pid="34" name="p920f6992caa4adbaa1880c7ef19b02a">
    <vt:lpwstr/>
  </property>
  <property fmtid="{D5CDD505-2E9C-101B-9397-08002B2CF9AE}" pid="35" name="TaxCatchAll">
    <vt:lpwstr>1370;#Microsoft Dynamics|b8ad994f-bf2b-44e1-98a5-d4268f31aa0b;#61;#project close-out presentations|ef0a6903-09d0-4c63-a496-8cb97c1a9151;#3;#English|cb91f272-ce4d-4a7e-9bbf-78b58e3d188d;#1248;#English|cb91f272-ce4d-4a7e-9bbf-78b58e3d188d;#1340;#WW Dynamics</vt:lpwstr>
  </property>
  <property fmtid="{D5CDD505-2E9C-101B-9397-08002B2CF9AE}" pid="36" name="af1f5bfae61e4243aac9966cb19580e1">
    <vt:lpwstr>WW Dynamics Domain Community|750a39bf-70f2-4912-9603-e1403362f113</vt:lpwstr>
  </property>
  <property fmtid="{D5CDD505-2E9C-101B-9397-08002B2CF9AE}" pid="37" name="MSProductsTaxHTField0">
    <vt:lpwstr>Microsoft Dynamics|b8ad994f-bf2b-44e1-98a5-d4268f31aa0b</vt:lpwstr>
  </property>
  <property fmtid="{D5CDD505-2E9C-101B-9397-08002B2CF9AE}" pid="38" name="m74a2925250f485f9486ed3f97e2a6b3">
    <vt:lpwstr/>
  </property>
  <property fmtid="{D5CDD505-2E9C-101B-9397-08002B2CF9AE}" pid="39" name="p2cc2700055643d8b7538b146d9b1b61">
    <vt:lpwstr>English|cb91f272-ce4d-4a7e-9bbf-78b58e3d188d</vt:lpwstr>
  </property>
  <property fmtid="{D5CDD505-2E9C-101B-9397-08002B2CF9AE}" pid="40" name="g6775e77a6d84637a29014d883a4378a">
    <vt:lpwstr/>
  </property>
  <property fmtid="{D5CDD505-2E9C-101B-9397-08002B2CF9AE}" pid="41" name="cb7870d3641f4a52807a63577a9c1b08">
    <vt:lpwstr/>
  </property>
  <property fmtid="{D5CDD505-2E9C-101B-9397-08002B2CF9AE}" pid="42" name="oad7af80ad0f4ba99bb03b3894ab533c">
    <vt:lpwstr>project close-out presentations|ef0a6903-09d0-4c63-a496-8cb97c1a9151</vt:lpwstr>
  </property>
  <property fmtid="{D5CDD505-2E9C-101B-9397-08002B2CF9AE}" pid="43" name="IPKitNavigation">
    <vt:lpwstr/>
  </property>
  <property fmtid="{D5CDD505-2E9C-101B-9397-08002B2CF9AE}" pid="44" name="MSIP_Label_f42aa342-8706-4288-bd11-ebb85995028c_Enabled">
    <vt:lpwstr>True</vt:lpwstr>
  </property>
  <property fmtid="{D5CDD505-2E9C-101B-9397-08002B2CF9AE}" pid="45" name="MSIP_Label_f42aa342-8706-4288-bd11-ebb85995028c_SiteId">
    <vt:lpwstr>72f988bf-86f1-41af-91ab-2d7cd011db47</vt:lpwstr>
  </property>
  <property fmtid="{D5CDD505-2E9C-101B-9397-08002B2CF9AE}" pid="46" name="MSIP_Label_f42aa342-8706-4288-bd11-ebb85995028c_Owner">
    <vt:lpwstr>jucauley@microsoft.com</vt:lpwstr>
  </property>
  <property fmtid="{D5CDD505-2E9C-101B-9397-08002B2CF9AE}" pid="47" name="MSIP_Label_f42aa342-8706-4288-bd11-ebb85995028c_SetDate">
    <vt:lpwstr>2018-10-01T17:54:33.0208847Z</vt:lpwstr>
  </property>
  <property fmtid="{D5CDD505-2E9C-101B-9397-08002B2CF9AE}" pid="48" name="MSIP_Label_f42aa342-8706-4288-bd11-ebb85995028c_Name">
    <vt:lpwstr>General</vt:lpwstr>
  </property>
  <property fmtid="{D5CDD505-2E9C-101B-9397-08002B2CF9AE}" pid="49" name="MSIP_Label_f42aa342-8706-4288-bd11-ebb85995028c_Application">
    <vt:lpwstr>Microsoft Azure Information Protection</vt:lpwstr>
  </property>
  <property fmtid="{D5CDD505-2E9C-101B-9397-08002B2CF9AE}" pid="50" name="MSIP_Label_f42aa342-8706-4288-bd11-ebb85995028c_Extended_MSFT_Method">
    <vt:lpwstr>Automatic</vt:lpwstr>
  </property>
  <property fmtid="{D5CDD505-2E9C-101B-9397-08002B2CF9AE}" pid="51" name="Sensitivity">
    <vt:lpwstr>General</vt:lpwstr>
  </property>
</Properties>
</file>