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4.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5.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 id="2147484270" r:id="rId6"/>
    <p:sldMasterId id="2147484284" r:id="rId7"/>
    <p:sldMasterId id="2147484334" r:id="rId8"/>
    <p:sldMasterId id="2147484360" r:id="rId9"/>
  </p:sldMasterIdLst>
  <p:notesMasterIdLst>
    <p:notesMasterId r:id="rId20"/>
  </p:notesMasterIdLst>
  <p:handoutMasterIdLst>
    <p:handoutMasterId r:id="rId21"/>
  </p:handoutMasterIdLst>
  <p:sldIdLst>
    <p:sldId id="1409" r:id="rId10"/>
    <p:sldId id="1410" r:id="rId11"/>
    <p:sldId id="1441" r:id="rId12"/>
    <p:sldId id="1470" r:id="rId13"/>
    <p:sldId id="1478" r:id="rId14"/>
    <p:sldId id="1479" r:id="rId15"/>
    <p:sldId id="1480" r:id="rId16"/>
    <p:sldId id="1481" r:id="rId17"/>
    <p:sldId id="1477" r:id="rId18"/>
    <p:sldId id="1352"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B0B8DFF-57E5-4D4B-BA72-542DF84B8E2F}">
          <p14:sldIdLst>
            <p14:sldId id="1409"/>
            <p14:sldId id="1410"/>
            <p14:sldId id="1441"/>
            <p14:sldId id="1470"/>
            <p14:sldId id="1478"/>
            <p14:sldId id="1479"/>
            <p14:sldId id="1480"/>
            <p14:sldId id="1481"/>
          </p14:sldIdLst>
        </p14:section>
        <p14:section name="Q&amp;A" id="{762B482A-9AB2-46AA-B6CB-A0CA0F36D08B}">
          <p14:sldIdLst>
            <p14:sldId id="1477"/>
            <p14:sldId id="1352"/>
          </p14:sldIdLst>
        </p14:section>
        <p14:section name="Appendix" id="{8690A583-1B52-4648-8E0F-C315178E778A}">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Akansha Gawade" initials="AG" lastIdx="2" clrIdx="4">
    <p:extLst>
      <p:ext uri="{19B8F6BF-5375-455C-9EA6-DF929625EA0E}">
        <p15:presenceInfo xmlns:p15="http://schemas.microsoft.com/office/powerpoint/2012/main" userId="S-1-5-21-124525095-708259637-1543119021-12290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0078D7"/>
    <a:srgbClr val="002050"/>
    <a:srgbClr val="5C2D91"/>
    <a:srgbClr val="004B1C"/>
    <a:srgbClr val="004B50"/>
    <a:srgbClr val="D83B01"/>
    <a:srgbClr val="737373"/>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1AD70A-73EA-4F3E-8984-0221D4CB085E}" v="1056" dt="2020-03-03T19:25:13.365"/>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14" autoAdjust="0"/>
  </p:normalViewPr>
  <p:slideViewPr>
    <p:cSldViewPr snapToGrid="0">
      <p:cViewPr>
        <p:scale>
          <a:sx n="78" d="100"/>
          <a:sy n="78" d="100"/>
        </p:scale>
        <p:origin x="-53" y="149"/>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annathusseril" userId="0672e151-772e-4050-8d10-57d051c9779b" providerId="ADAL" clId="{7757FE3B-D0ED-4B87-A35C-FA388A13745D}"/>
    <pc:docChg chg="undo custSel mod addSld delSld modSld sldOrd delSection modSection">
      <pc:chgData name="Rahul Kannathusseril" userId="0672e151-772e-4050-8d10-57d051c9779b" providerId="ADAL" clId="{7757FE3B-D0ED-4B87-A35C-FA388A13745D}" dt="2020-03-02T18:02:10.005" v="2497" actId="20577"/>
      <pc:docMkLst>
        <pc:docMk/>
      </pc:docMkLst>
      <pc:sldChg chg="del">
        <pc:chgData name="Rahul Kannathusseril" userId="0672e151-772e-4050-8d10-57d051c9779b" providerId="ADAL" clId="{7757FE3B-D0ED-4B87-A35C-FA388A13745D}" dt="2020-03-02T14:50:52.745" v="403" actId="47"/>
        <pc:sldMkLst>
          <pc:docMk/>
          <pc:sldMk cId="1009728477" sldId="1349"/>
        </pc:sldMkLst>
      </pc:sldChg>
      <pc:sldChg chg="modSp mod">
        <pc:chgData name="Rahul Kannathusseril" userId="0672e151-772e-4050-8d10-57d051c9779b" providerId="ADAL" clId="{7757FE3B-D0ED-4B87-A35C-FA388A13745D}" dt="2020-03-02T14:44:00.504" v="45" actId="20577"/>
        <pc:sldMkLst>
          <pc:docMk/>
          <pc:sldMk cId="367576723" sldId="1409"/>
        </pc:sldMkLst>
        <pc:spChg chg="mod">
          <ac:chgData name="Rahul Kannathusseril" userId="0672e151-772e-4050-8d10-57d051c9779b" providerId="ADAL" clId="{7757FE3B-D0ED-4B87-A35C-FA388A13745D}" dt="2020-03-02T14:44:00.504" v="45" actId="20577"/>
          <ac:spMkLst>
            <pc:docMk/>
            <pc:sldMk cId="367576723" sldId="1409"/>
            <ac:spMk id="64" creationId="{00000000-0000-0000-0000-000000000000}"/>
          </ac:spMkLst>
        </pc:spChg>
      </pc:sldChg>
      <pc:sldChg chg="modSp mod">
        <pc:chgData name="Rahul Kannathusseril" userId="0672e151-772e-4050-8d10-57d051c9779b" providerId="ADAL" clId="{7757FE3B-D0ED-4B87-A35C-FA388A13745D}" dt="2020-03-02T14:45:48.199" v="192" actId="20577"/>
        <pc:sldMkLst>
          <pc:docMk/>
          <pc:sldMk cId="2726765875" sldId="1410"/>
        </pc:sldMkLst>
        <pc:spChg chg="mod">
          <ac:chgData name="Rahul Kannathusseril" userId="0672e151-772e-4050-8d10-57d051c9779b" providerId="ADAL" clId="{7757FE3B-D0ED-4B87-A35C-FA388A13745D}" dt="2020-03-02T14:45:48.199" v="192" actId="20577"/>
          <ac:spMkLst>
            <pc:docMk/>
            <pc:sldMk cId="2726765875" sldId="1410"/>
            <ac:spMk id="7" creationId="{00000000-0000-0000-0000-000000000000}"/>
          </ac:spMkLst>
        </pc:spChg>
      </pc:sldChg>
      <pc:sldChg chg="modSp mod">
        <pc:chgData name="Rahul Kannathusseril" userId="0672e151-772e-4050-8d10-57d051c9779b" providerId="ADAL" clId="{7757FE3B-D0ED-4B87-A35C-FA388A13745D}" dt="2020-03-02T14:51:59.186" v="435" actId="20577"/>
        <pc:sldMkLst>
          <pc:docMk/>
          <pc:sldMk cId="2361125393" sldId="1411"/>
        </pc:sldMkLst>
        <pc:spChg chg="mod">
          <ac:chgData name="Rahul Kannathusseril" userId="0672e151-772e-4050-8d10-57d051c9779b" providerId="ADAL" clId="{7757FE3B-D0ED-4B87-A35C-FA388A13745D}" dt="2020-03-02T14:51:59.186" v="435" actId="20577"/>
          <ac:spMkLst>
            <pc:docMk/>
            <pc:sldMk cId="2361125393" sldId="1411"/>
            <ac:spMk id="22" creationId="{00000000-0000-0000-0000-000000000000}"/>
          </ac:spMkLst>
        </pc:spChg>
      </pc:sldChg>
      <pc:sldChg chg="modSp mod modNotesTx">
        <pc:chgData name="Rahul Kannathusseril" userId="0672e151-772e-4050-8d10-57d051c9779b" providerId="ADAL" clId="{7757FE3B-D0ED-4B87-A35C-FA388A13745D}" dt="2020-03-02T18:02:10.005" v="2497" actId="20577"/>
        <pc:sldMkLst>
          <pc:docMk/>
          <pc:sldMk cId="1913114178" sldId="1415"/>
        </pc:sldMkLst>
        <pc:spChg chg="mod">
          <ac:chgData name="Rahul Kannathusseril" userId="0672e151-772e-4050-8d10-57d051c9779b" providerId="ADAL" clId="{7757FE3B-D0ED-4B87-A35C-FA388A13745D}" dt="2020-03-02T17:51:38.753" v="2257" actId="20577"/>
          <ac:spMkLst>
            <pc:docMk/>
            <pc:sldMk cId="1913114178" sldId="1415"/>
            <ac:spMk id="22" creationId="{00000000-0000-0000-0000-000000000000}"/>
          </ac:spMkLst>
        </pc:spChg>
      </pc:sldChg>
      <pc:sldChg chg="del">
        <pc:chgData name="Rahul Kannathusseril" userId="0672e151-772e-4050-8d10-57d051c9779b" providerId="ADAL" clId="{7757FE3B-D0ED-4B87-A35C-FA388A13745D}" dt="2020-03-02T14:45:19.169" v="170" actId="2696"/>
        <pc:sldMkLst>
          <pc:docMk/>
          <pc:sldMk cId="2696331508" sldId="1420"/>
        </pc:sldMkLst>
      </pc:sldChg>
      <pc:sldChg chg="del">
        <pc:chgData name="Rahul Kannathusseril" userId="0672e151-772e-4050-8d10-57d051c9779b" providerId="ADAL" clId="{7757FE3B-D0ED-4B87-A35C-FA388A13745D}" dt="2020-03-02T14:50:52.745" v="403" actId="47"/>
        <pc:sldMkLst>
          <pc:docMk/>
          <pc:sldMk cId="2546731272" sldId="1426"/>
        </pc:sldMkLst>
      </pc:sldChg>
      <pc:sldChg chg="del">
        <pc:chgData name="Rahul Kannathusseril" userId="0672e151-772e-4050-8d10-57d051c9779b" providerId="ADAL" clId="{7757FE3B-D0ED-4B87-A35C-FA388A13745D}" dt="2020-03-02T14:50:52.745" v="403" actId="47"/>
        <pc:sldMkLst>
          <pc:docMk/>
          <pc:sldMk cId="2614145074" sldId="1429"/>
        </pc:sldMkLst>
      </pc:sldChg>
      <pc:sldChg chg="delSp modSp mod">
        <pc:chgData name="Rahul Kannathusseril" userId="0672e151-772e-4050-8d10-57d051c9779b" providerId="ADAL" clId="{7757FE3B-D0ED-4B87-A35C-FA388A13745D}" dt="2020-03-02T14:49:49.776" v="399" actId="20577"/>
        <pc:sldMkLst>
          <pc:docMk/>
          <pc:sldMk cId="2018151459" sldId="1441"/>
        </pc:sldMkLst>
        <pc:spChg chg="mod">
          <ac:chgData name="Rahul Kannathusseril" userId="0672e151-772e-4050-8d10-57d051c9779b" providerId="ADAL" clId="{7757FE3B-D0ED-4B87-A35C-FA388A13745D}" dt="2020-03-02T14:47:21.048" v="244" actId="20577"/>
          <ac:spMkLst>
            <pc:docMk/>
            <pc:sldMk cId="2018151459" sldId="1441"/>
            <ac:spMk id="4" creationId="{00000000-0000-0000-0000-000000000000}"/>
          </ac:spMkLst>
        </pc:spChg>
        <pc:spChg chg="del mod">
          <ac:chgData name="Rahul Kannathusseril" userId="0672e151-772e-4050-8d10-57d051c9779b" providerId="ADAL" clId="{7757FE3B-D0ED-4B87-A35C-FA388A13745D}" dt="2020-03-02T14:47:07.690" v="209" actId="478"/>
          <ac:spMkLst>
            <pc:docMk/>
            <pc:sldMk cId="2018151459" sldId="1441"/>
            <ac:spMk id="5" creationId="{00000000-0000-0000-0000-000000000000}"/>
          </ac:spMkLst>
        </pc:spChg>
        <pc:spChg chg="mod">
          <ac:chgData name="Rahul Kannathusseril" userId="0672e151-772e-4050-8d10-57d051c9779b" providerId="ADAL" clId="{7757FE3B-D0ED-4B87-A35C-FA388A13745D}" dt="2020-03-02T14:49:49.776" v="399" actId="20577"/>
          <ac:spMkLst>
            <pc:docMk/>
            <pc:sldMk cId="2018151459" sldId="1441"/>
            <ac:spMk id="6" creationId="{C4FC6C32-AE2F-4DFB-915B-E5C84E6A32B9}"/>
          </ac:spMkLst>
        </pc:spChg>
      </pc:sldChg>
      <pc:sldChg chg="del">
        <pc:chgData name="Rahul Kannathusseril" userId="0672e151-772e-4050-8d10-57d051c9779b" providerId="ADAL" clId="{7757FE3B-D0ED-4B87-A35C-FA388A13745D}" dt="2020-03-02T14:50:52.745" v="403" actId="47"/>
        <pc:sldMkLst>
          <pc:docMk/>
          <pc:sldMk cId="2376745769" sldId="1461"/>
        </pc:sldMkLst>
      </pc:sldChg>
      <pc:sldChg chg="del">
        <pc:chgData name="Rahul Kannathusseril" userId="0672e151-772e-4050-8d10-57d051c9779b" providerId="ADAL" clId="{7757FE3B-D0ED-4B87-A35C-FA388A13745D}" dt="2020-03-02T14:50:52.745" v="403" actId="47"/>
        <pc:sldMkLst>
          <pc:docMk/>
          <pc:sldMk cId="2215506372" sldId="1462"/>
        </pc:sldMkLst>
      </pc:sldChg>
      <pc:sldChg chg="del">
        <pc:chgData name="Rahul Kannathusseril" userId="0672e151-772e-4050-8d10-57d051c9779b" providerId="ADAL" clId="{7757FE3B-D0ED-4B87-A35C-FA388A13745D}" dt="2020-03-02T14:45:24.471" v="171" actId="2696"/>
        <pc:sldMkLst>
          <pc:docMk/>
          <pc:sldMk cId="1270707421" sldId="1464"/>
        </pc:sldMkLst>
      </pc:sldChg>
      <pc:sldChg chg="del">
        <pc:chgData name="Rahul Kannathusseril" userId="0672e151-772e-4050-8d10-57d051c9779b" providerId="ADAL" clId="{7757FE3B-D0ED-4B87-A35C-FA388A13745D}" dt="2020-03-02T14:50:52.745" v="403" actId="47"/>
        <pc:sldMkLst>
          <pc:docMk/>
          <pc:sldMk cId="2266540787" sldId="1467"/>
        </pc:sldMkLst>
      </pc:sldChg>
      <pc:sldChg chg="del">
        <pc:chgData name="Rahul Kannathusseril" userId="0672e151-772e-4050-8d10-57d051c9779b" providerId="ADAL" clId="{7757FE3B-D0ED-4B87-A35C-FA388A13745D}" dt="2020-03-02T14:50:52.745" v="403" actId="47"/>
        <pc:sldMkLst>
          <pc:docMk/>
          <pc:sldMk cId="3420815621" sldId="1468"/>
        </pc:sldMkLst>
      </pc:sldChg>
      <pc:sldChg chg="del">
        <pc:chgData name="Rahul Kannathusseril" userId="0672e151-772e-4050-8d10-57d051c9779b" providerId="ADAL" clId="{7757FE3B-D0ED-4B87-A35C-FA388A13745D}" dt="2020-03-02T14:50:52.745" v="403" actId="47"/>
        <pc:sldMkLst>
          <pc:docMk/>
          <pc:sldMk cId="268294849" sldId="1469"/>
        </pc:sldMkLst>
      </pc:sldChg>
      <pc:sldChg chg="addSp delSp modSp add mod ord setBg modClrScheme chgLayout">
        <pc:chgData name="Rahul Kannathusseril" userId="0672e151-772e-4050-8d10-57d051c9779b" providerId="ADAL" clId="{7757FE3B-D0ED-4B87-A35C-FA388A13745D}" dt="2020-03-02T17:50:38.726" v="2243" actId="20577"/>
        <pc:sldMkLst>
          <pc:docMk/>
          <pc:sldMk cId="1426170895" sldId="1470"/>
        </pc:sldMkLst>
        <pc:spChg chg="mod">
          <ac:chgData name="Rahul Kannathusseril" userId="0672e151-772e-4050-8d10-57d051c9779b" providerId="ADAL" clId="{7757FE3B-D0ED-4B87-A35C-FA388A13745D}" dt="2020-03-02T17:32:19.343" v="965" actId="6549"/>
          <ac:spMkLst>
            <pc:docMk/>
            <pc:sldMk cId="1426170895" sldId="1470"/>
            <ac:spMk id="4" creationId="{00000000-0000-0000-0000-000000000000}"/>
          </ac:spMkLst>
        </pc:spChg>
        <pc:spChg chg="del">
          <ac:chgData name="Rahul Kannathusseril" userId="0672e151-772e-4050-8d10-57d051c9779b" providerId="ADAL" clId="{7757FE3B-D0ED-4B87-A35C-FA388A13745D}" dt="2020-03-02T14:53:33.156" v="437" actId="478"/>
          <ac:spMkLst>
            <pc:docMk/>
            <pc:sldMk cId="1426170895" sldId="1470"/>
            <ac:spMk id="5" creationId="{00000000-0000-0000-0000-000000000000}"/>
          </ac:spMkLst>
        </pc:spChg>
        <pc:spChg chg="del mod">
          <ac:chgData name="Rahul Kannathusseril" userId="0672e151-772e-4050-8d10-57d051c9779b" providerId="ADAL" clId="{7757FE3B-D0ED-4B87-A35C-FA388A13745D}" dt="2020-03-02T14:54:31.694" v="526" actId="478"/>
          <ac:spMkLst>
            <pc:docMk/>
            <pc:sldMk cId="1426170895" sldId="1470"/>
            <ac:spMk id="6" creationId="{C4FC6C32-AE2F-4DFB-915B-E5C84E6A32B9}"/>
          </ac:spMkLst>
        </pc:spChg>
        <pc:spChg chg="add del">
          <ac:chgData name="Rahul Kannathusseril" userId="0672e151-772e-4050-8d10-57d051c9779b" providerId="ADAL" clId="{7757FE3B-D0ED-4B87-A35C-FA388A13745D}" dt="2020-03-02T17:27:50.402" v="936"/>
          <ac:spMkLst>
            <pc:docMk/>
            <pc:sldMk cId="1426170895" sldId="1470"/>
            <ac:spMk id="7" creationId="{6D3CE9C8-29CC-4191-A9D6-E9B2E63E175F}"/>
          </ac:spMkLst>
        </pc:spChg>
        <pc:spChg chg="add del">
          <ac:chgData name="Rahul Kannathusseril" userId="0672e151-772e-4050-8d10-57d051c9779b" providerId="ADAL" clId="{7757FE3B-D0ED-4B87-A35C-FA388A13745D}" dt="2020-03-02T17:27:50.402" v="936"/>
          <ac:spMkLst>
            <pc:docMk/>
            <pc:sldMk cId="1426170895" sldId="1470"/>
            <ac:spMk id="8" creationId="{D50CD685-7C41-45ED-8DE4-6B4BB7959F2B}"/>
          </ac:spMkLst>
        </pc:spChg>
        <pc:spChg chg="add del">
          <ac:chgData name="Rahul Kannathusseril" userId="0672e151-772e-4050-8d10-57d051c9779b" providerId="ADAL" clId="{7757FE3B-D0ED-4B87-A35C-FA388A13745D}" dt="2020-03-02T17:27:50.402" v="936"/>
          <ac:spMkLst>
            <pc:docMk/>
            <pc:sldMk cId="1426170895" sldId="1470"/>
            <ac:spMk id="9" creationId="{AD645108-B640-4CFF-875B-60089DC42A67}"/>
          </ac:spMkLst>
        </pc:spChg>
        <pc:spChg chg="add del">
          <ac:chgData name="Rahul Kannathusseril" userId="0672e151-772e-4050-8d10-57d051c9779b" providerId="ADAL" clId="{7757FE3B-D0ED-4B87-A35C-FA388A13745D}" dt="2020-03-02T17:27:50.402" v="936"/>
          <ac:spMkLst>
            <pc:docMk/>
            <pc:sldMk cId="1426170895" sldId="1470"/>
            <ac:spMk id="10" creationId="{21DE5FAA-FA8D-42BF-9352-50701F532785}"/>
          </ac:spMkLst>
        </pc:spChg>
        <pc:spChg chg="add del mod">
          <ac:chgData name="Rahul Kannathusseril" userId="0672e151-772e-4050-8d10-57d051c9779b" providerId="ADAL" clId="{7757FE3B-D0ED-4B87-A35C-FA388A13745D}" dt="2020-03-02T17:28:10.129" v="938" actId="26606"/>
          <ac:spMkLst>
            <pc:docMk/>
            <pc:sldMk cId="1426170895" sldId="1470"/>
            <ac:spMk id="12" creationId="{B11602CE-DF86-4A65-BD32-C710F0935C18}"/>
          </ac:spMkLst>
        </pc:spChg>
        <pc:graphicFrameChg chg="add mod modGraphic">
          <ac:chgData name="Rahul Kannathusseril" userId="0672e151-772e-4050-8d10-57d051c9779b" providerId="ADAL" clId="{7757FE3B-D0ED-4B87-A35C-FA388A13745D}" dt="2020-03-02T17:50:38.726" v="2243" actId="20577"/>
          <ac:graphicFrameMkLst>
            <pc:docMk/>
            <pc:sldMk cId="1426170895" sldId="1470"/>
            <ac:graphicFrameMk id="3" creationId="{23EACB10-B7C9-48B9-8768-98D6BC8DF4B0}"/>
          </ac:graphicFrameMkLst>
        </pc:graphicFrameChg>
        <pc:graphicFrameChg chg="add del">
          <ac:chgData name="Rahul Kannathusseril" userId="0672e151-772e-4050-8d10-57d051c9779b" providerId="ADAL" clId="{7757FE3B-D0ED-4B87-A35C-FA388A13745D}" dt="2020-03-02T17:27:50.402" v="936"/>
          <ac:graphicFrameMkLst>
            <pc:docMk/>
            <pc:sldMk cId="1426170895" sldId="1470"/>
            <ac:graphicFrameMk id="11" creationId="{0487FF41-10E8-4146-AA6A-9821E0F824B8}"/>
          </ac:graphicFrameMkLst>
        </pc:graphicFrameChg>
        <pc:picChg chg="add del">
          <ac:chgData name="Rahul Kannathusseril" userId="0672e151-772e-4050-8d10-57d051c9779b" providerId="ADAL" clId="{7757FE3B-D0ED-4B87-A35C-FA388A13745D}" dt="2020-03-02T17:21:09.677" v="528"/>
          <ac:picMkLst>
            <pc:docMk/>
            <pc:sldMk cId="1426170895" sldId="1470"/>
            <ac:picMk id="2" creationId="{E2F893F3-DC67-4880-B0A4-FA519A4E9CC8}"/>
          </ac:picMkLst>
        </pc:picChg>
      </pc:sldChg>
      <pc:sldChg chg="delSp modSp add del mod">
        <pc:chgData name="Rahul Kannathusseril" userId="0672e151-772e-4050-8d10-57d051c9779b" providerId="ADAL" clId="{7757FE3B-D0ED-4B87-A35C-FA388A13745D}" dt="2020-03-02T17:51:22.397" v="2252" actId="47"/>
        <pc:sldMkLst>
          <pc:docMk/>
          <pc:sldMk cId="4224142923" sldId="1471"/>
        </pc:sldMkLst>
        <pc:spChg chg="del">
          <ac:chgData name="Rahul Kannathusseril" userId="0672e151-772e-4050-8d10-57d051c9779b" providerId="ADAL" clId="{7757FE3B-D0ED-4B87-A35C-FA388A13745D}" dt="2020-03-02T14:53:49.992" v="465" actId="478"/>
          <ac:spMkLst>
            <pc:docMk/>
            <pc:sldMk cId="4224142923" sldId="1471"/>
            <ac:spMk id="5" creationId="{00000000-0000-0000-0000-000000000000}"/>
          </ac:spMkLst>
        </pc:spChg>
        <pc:spChg chg="mod">
          <ac:chgData name="Rahul Kannathusseril" userId="0672e151-772e-4050-8d10-57d051c9779b" providerId="ADAL" clId="{7757FE3B-D0ED-4B87-A35C-FA388A13745D}" dt="2020-03-02T17:47:27.446" v="2025" actId="20577"/>
          <ac:spMkLst>
            <pc:docMk/>
            <pc:sldMk cId="4224142923" sldId="1471"/>
            <ac:spMk id="6" creationId="{C4FC6C32-AE2F-4DFB-915B-E5C84E6A32B9}"/>
          </ac:spMkLst>
        </pc:spChg>
      </pc:sldChg>
      <pc:sldChg chg="new del">
        <pc:chgData name="Rahul Kannathusseril" userId="0672e151-772e-4050-8d10-57d051c9779b" providerId="ADAL" clId="{7757FE3B-D0ED-4B87-A35C-FA388A13745D}" dt="2020-03-02T17:21:30.349" v="530" actId="680"/>
        <pc:sldMkLst>
          <pc:docMk/>
          <pc:sldMk cId="1657190032" sldId="1472"/>
        </pc:sldMkLst>
      </pc:sldChg>
      <pc:sldChg chg="addSp delSp modSp new del mod">
        <pc:chgData name="Rahul Kannathusseril" userId="0672e151-772e-4050-8d10-57d051c9779b" providerId="ADAL" clId="{7757FE3B-D0ED-4B87-A35C-FA388A13745D}" dt="2020-03-02T17:55:20.691" v="2487" actId="2696"/>
        <pc:sldMkLst>
          <pc:docMk/>
          <pc:sldMk cId="1941765002" sldId="1472"/>
        </pc:sldMkLst>
        <pc:spChg chg="del mod">
          <ac:chgData name="Rahul Kannathusseril" userId="0672e151-772e-4050-8d10-57d051c9779b" providerId="ADAL" clId="{7757FE3B-D0ED-4B87-A35C-FA388A13745D}" dt="2020-03-02T17:22:04.032" v="536" actId="478"/>
          <ac:spMkLst>
            <pc:docMk/>
            <pc:sldMk cId="1941765002" sldId="1472"/>
            <ac:spMk id="2" creationId="{57302CF8-79B4-4C50-A900-97F87BD17C83}"/>
          </ac:spMkLst>
        </pc:spChg>
        <pc:spChg chg="add mod">
          <ac:chgData name="Rahul Kannathusseril" userId="0672e151-772e-4050-8d10-57d051c9779b" providerId="ADAL" clId="{7757FE3B-D0ED-4B87-A35C-FA388A13745D}" dt="2020-03-02T17:25:15" v="930" actId="20577"/>
          <ac:spMkLst>
            <pc:docMk/>
            <pc:sldMk cId="1941765002" sldId="1472"/>
            <ac:spMk id="3" creationId="{ED0BD7DD-2F6B-4CFD-8FEC-F917E1885867}"/>
          </ac:spMkLst>
        </pc:spChg>
      </pc:sldChg>
      <pc:sldChg chg="addSp delSp modSp new del mod">
        <pc:chgData name="Rahul Kannathusseril" userId="0672e151-772e-4050-8d10-57d051c9779b" providerId="ADAL" clId="{7757FE3B-D0ED-4B87-A35C-FA388A13745D}" dt="2020-03-02T17:55:24.017" v="2488" actId="2696"/>
        <pc:sldMkLst>
          <pc:docMk/>
          <pc:sldMk cId="189199571" sldId="1473"/>
        </pc:sldMkLst>
        <pc:spChg chg="mod">
          <ac:chgData name="Rahul Kannathusseril" userId="0672e151-772e-4050-8d10-57d051c9779b" providerId="ADAL" clId="{7757FE3B-D0ED-4B87-A35C-FA388A13745D}" dt="2020-03-02T17:25:40.655" v="932" actId="1076"/>
          <ac:spMkLst>
            <pc:docMk/>
            <pc:sldMk cId="189199571" sldId="1473"/>
            <ac:spMk id="2" creationId="{064CDDF0-2577-40A3-98A5-0ED8946754CB}"/>
          </ac:spMkLst>
        </pc:spChg>
        <pc:spChg chg="add del">
          <ac:chgData name="Rahul Kannathusseril" userId="0672e151-772e-4050-8d10-57d051c9779b" providerId="ADAL" clId="{7757FE3B-D0ED-4B87-A35C-FA388A13745D}" dt="2020-03-02T17:25:49.397" v="934" actId="478"/>
          <ac:spMkLst>
            <pc:docMk/>
            <pc:sldMk cId="189199571" sldId="1473"/>
            <ac:spMk id="3" creationId="{914B7DC5-2D1C-4A8A-AAF0-29BD657EA35C}"/>
          </ac:spMkLst>
        </pc:spChg>
      </pc:sldChg>
      <pc:sldChg chg="new del">
        <pc:chgData name="Rahul Kannathusseril" userId="0672e151-772e-4050-8d10-57d051c9779b" providerId="ADAL" clId="{7757FE3B-D0ED-4B87-A35C-FA388A13745D}" dt="2020-03-02T17:32:32.808" v="967" actId="47"/>
        <pc:sldMkLst>
          <pc:docMk/>
          <pc:sldMk cId="1054297031" sldId="1474"/>
        </pc:sldMkLst>
      </pc:sldChg>
      <pc:sldChg chg="addSp delSp modSp add mod ord">
        <pc:chgData name="Rahul Kannathusseril" userId="0672e151-772e-4050-8d10-57d051c9779b" providerId="ADAL" clId="{7757FE3B-D0ED-4B87-A35C-FA388A13745D}" dt="2020-03-02T17:49:07.508" v="2150"/>
        <pc:sldMkLst>
          <pc:docMk/>
          <pc:sldMk cId="4194169596" sldId="1474"/>
        </pc:sldMkLst>
        <pc:spChg chg="mod">
          <ac:chgData name="Rahul Kannathusseril" userId="0672e151-772e-4050-8d10-57d051c9779b" providerId="ADAL" clId="{7757FE3B-D0ED-4B87-A35C-FA388A13745D}" dt="2020-03-02T17:32:57.667" v="987" actId="20577"/>
          <ac:spMkLst>
            <pc:docMk/>
            <pc:sldMk cId="4194169596" sldId="1474"/>
            <ac:spMk id="4" creationId="{00000000-0000-0000-0000-000000000000}"/>
          </ac:spMkLst>
        </pc:spChg>
        <pc:graphicFrameChg chg="del">
          <ac:chgData name="Rahul Kannathusseril" userId="0672e151-772e-4050-8d10-57d051c9779b" providerId="ADAL" clId="{7757FE3B-D0ED-4B87-A35C-FA388A13745D}" dt="2020-03-02T17:32:54.253" v="986" actId="478"/>
          <ac:graphicFrameMkLst>
            <pc:docMk/>
            <pc:sldMk cId="4194169596" sldId="1474"/>
            <ac:graphicFrameMk id="3" creationId="{23EACB10-B7C9-48B9-8768-98D6BC8DF4B0}"/>
          </ac:graphicFrameMkLst>
        </pc:graphicFrameChg>
        <pc:picChg chg="add mod">
          <ac:chgData name="Rahul Kannathusseril" userId="0672e151-772e-4050-8d10-57d051c9779b" providerId="ADAL" clId="{7757FE3B-D0ED-4B87-A35C-FA388A13745D}" dt="2020-03-02T17:33:30.232" v="991" actId="1076"/>
          <ac:picMkLst>
            <pc:docMk/>
            <pc:sldMk cId="4194169596" sldId="1474"/>
            <ac:picMk id="2" creationId="{F0EEF7E2-9BD2-4EB7-A1B1-A5D912C67E5F}"/>
          </ac:picMkLst>
        </pc:picChg>
      </pc:sldChg>
      <pc:sldChg chg="addSp delSp modSp add mod">
        <pc:chgData name="Rahul Kannathusseril" userId="0672e151-772e-4050-8d10-57d051c9779b" providerId="ADAL" clId="{7757FE3B-D0ED-4B87-A35C-FA388A13745D}" dt="2020-03-02T17:51:14.577" v="2251" actId="20577"/>
        <pc:sldMkLst>
          <pc:docMk/>
          <pc:sldMk cId="236692860" sldId="1475"/>
        </pc:sldMkLst>
        <pc:spChg chg="mod">
          <ac:chgData name="Rahul Kannathusseril" userId="0672e151-772e-4050-8d10-57d051c9779b" providerId="ADAL" clId="{7757FE3B-D0ED-4B87-A35C-FA388A13745D}" dt="2020-03-02T17:51:14.577" v="2251" actId="20577"/>
          <ac:spMkLst>
            <pc:docMk/>
            <pc:sldMk cId="236692860" sldId="1475"/>
            <ac:spMk id="4" creationId="{00000000-0000-0000-0000-000000000000}"/>
          </ac:spMkLst>
        </pc:spChg>
        <pc:graphicFrameChg chg="add mod modGraphic">
          <ac:chgData name="Rahul Kannathusseril" userId="0672e151-772e-4050-8d10-57d051c9779b" providerId="ADAL" clId="{7757FE3B-D0ED-4B87-A35C-FA388A13745D}" dt="2020-03-02T17:48:33.164" v="2148" actId="1076"/>
          <ac:graphicFrameMkLst>
            <pc:docMk/>
            <pc:sldMk cId="236692860" sldId="1475"/>
            <ac:graphicFrameMk id="3" creationId="{5EFDEAE1-CAE4-4CFB-8C61-BBF581530D3A}"/>
          </ac:graphicFrameMkLst>
        </pc:graphicFrameChg>
        <pc:picChg chg="del">
          <ac:chgData name="Rahul Kannathusseril" userId="0672e151-772e-4050-8d10-57d051c9779b" providerId="ADAL" clId="{7757FE3B-D0ED-4B87-A35C-FA388A13745D}" dt="2020-03-02T17:34:08.577" v="1067" actId="478"/>
          <ac:picMkLst>
            <pc:docMk/>
            <pc:sldMk cId="236692860" sldId="1475"/>
            <ac:picMk id="2" creationId="{F0EEF7E2-9BD2-4EB7-A1B1-A5D912C67E5F}"/>
          </ac:picMkLst>
        </pc:picChg>
      </pc:sldChg>
      <pc:sldChg chg="modSp mod">
        <pc:chgData name="Rahul Kannathusseril" userId="0672e151-772e-4050-8d10-57d051c9779b" providerId="ADAL" clId="{7757FE3B-D0ED-4B87-A35C-FA388A13745D}" dt="2020-03-02T17:46:10.226" v="1973" actId="14100"/>
        <pc:sldMkLst>
          <pc:docMk/>
          <pc:sldMk cId="415642852" sldId="1476"/>
        </pc:sldMkLst>
        <pc:spChg chg="mod">
          <ac:chgData name="Rahul Kannathusseril" userId="0672e151-772e-4050-8d10-57d051c9779b" providerId="ADAL" clId="{7757FE3B-D0ED-4B87-A35C-FA388A13745D}" dt="2020-03-02T17:43:16.442" v="1616" actId="20577"/>
          <ac:spMkLst>
            <pc:docMk/>
            <pc:sldMk cId="415642852" sldId="1476"/>
            <ac:spMk id="4" creationId="{00000000-0000-0000-0000-000000000000}"/>
          </ac:spMkLst>
        </pc:spChg>
        <pc:graphicFrameChg chg="mod">
          <ac:chgData name="Rahul Kannathusseril" userId="0672e151-772e-4050-8d10-57d051c9779b" providerId="ADAL" clId="{7757FE3B-D0ED-4B87-A35C-FA388A13745D}" dt="2020-03-02T17:46:10.226" v="1973" actId="14100"/>
          <ac:graphicFrameMkLst>
            <pc:docMk/>
            <pc:sldMk cId="415642852" sldId="1476"/>
            <ac:graphicFrameMk id="3" creationId="{5EFDEAE1-CAE4-4CFB-8C61-BBF581530D3A}"/>
          </ac:graphicFrameMkLst>
        </pc:graphicFrameChg>
      </pc:sldChg>
      <pc:sldChg chg="add">
        <pc:chgData name="Rahul Kannathusseril" userId="0672e151-772e-4050-8d10-57d051c9779b" providerId="ADAL" clId="{7757FE3B-D0ED-4B87-A35C-FA388A13745D}" dt="2020-03-02T17:51:34.495" v="2253"/>
        <pc:sldMkLst>
          <pc:docMk/>
          <pc:sldMk cId="3222776235" sldId="1477"/>
        </pc:sldMkLst>
      </pc:sldChg>
      <pc:sldMasterChg chg="delSldLayout">
        <pc:chgData name="Rahul Kannathusseril" userId="0672e151-772e-4050-8d10-57d051c9779b" providerId="ADAL" clId="{7757FE3B-D0ED-4B87-A35C-FA388A13745D}" dt="2020-03-02T14:50:52.745" v="403" actId="47"/>
        <pc:sldMasterMkLst>
          <pc:docMk/>
          <pc:sldMasterMk cId="341037982" sldId="2147484284"/>
        </pc:sldMasterMkLst>
        <pc:sldLayoutChg chg="del">
          <pc:chgData name="Rahul Kannathusseril" userId="0672e151-772e-4050-8d10-57d051c9779b" providerId="ADAL" clId="{7757FE3B-D0ED-4B87-A35C-FA388A13745D}" dt="2020-03-02T14:50:52.745" v="403" actId="47"/>
          <pc:sldLayoutMkLst>
            <pc:docMk/>
            <pc:sldMasterMk cId="341037982" sldId="2147484284"/>
            <pc:sldLayoutMk cId="2808530643" sldId="2147484321"/>
          </pc:sldLayoutMkLst>
        </pc:sldLayoutChg>
        <pc:sldLayoutChg chg="del">
          <pc:chgData name="Rahul Kannathusseril" userId="0672e151-772e-4050-8d10-57d051c9779b" providerId="ADAL" clId="{7757FE3B-D0ED-4B87-A35C-FA388A13745D}" dt="2020-03-02T14:50:52.745" v="403" actId="47"/>
          <pc:sldLayoutMkLst>
            <pc:docMk/>
            <pc:sldMasterMk cId="341037982" sldId="2147484284"/>
            <pc:sldLayoutMk cId="808556926" sldId="2147484324"/>
          </pc:sldLayoutMkLst>
        </pc:sldLayoutChg>
      </pc:sldMasterChg>
    </pc:docChg>
  </pc:docChgLst>
  <pc:docChgLst>
    <pc:chgData name="Rahul Kannathusseril" userId="0672e151-772e-4050-8d10-57d051c9779b" providerId="ADAL" clId="{FF1AD70A-73EA-4F3E-8984-0221D4CB085E}"/>
    <pc:docChg chg="custSel addSld delSld modSld sldOrd modSection">
      <pc:chgData name="Rahul Kannathusseril" userId="0672e151-772e-4050-8d10-57d051c9779b" providerId="ADAL" clId="{FF1AD70A-73EA-4F3E-8984-0221D4CB085E}" dt="2020-03-03T19:25:13.365" v="1853" actId="20577"/>
      <pc:docMkLst>
        <pc:docMk/>
      </pc:docMkLst>
      <pc:sldChg chg="modSp mod">
        <pc:chgData name="Rahul Kannathusseril" userId="0672e151-772e-4050-8d10-57d051c9779b" providerId="ADAL" clId="{FF1AD70A-73EA-4F3E-8984-0221D4CB085E}" dt="2020-03-02T18:52:37.330" v="24" actId="20577"/>
        <pc:sldMkLst>
          <pc:docMk/>
          <pc:sldMk cId="367576723" sldId="1409"/>
        </pc:sldMkLst>
        <pc:spChg chg="mod">
          <ac:chgData name="Rahul Kannathusseril" userId="0672e151-772e-4050-8d10-57d051c9779b" providerId="ADAL" clId="{FF1AD70A-73EA-4F3E-8984-0221D4CB085E}" dt="2020-03-02T18:52:37.330" v="24" actId="20577"/>
          <ac:spMkLst>
            <pc:docMk/>
            <pc:sldMk cId="367576723" sldId="1409"/>
            <ac:spMk id="64" creationId="{00000000-0000-0000-0000-000000000000}"/>
          </ac:spMkLst>
        </pc:spChg>
      </pc:sldChg>
      <pc:sldChg chg="modSp mod">
        <pc:chgData name="Rahul Kannathusseril" userId="0672e151-772e-4050-8d10-57d051c9779b" providerId="ADAL" clId="{FF1AD70A-73EA-4F3E-8984-0221D4CB085E}" dt="2020-03-02T18:55:20.016" v="187" actId="108"/>
        <pc:sldMkLst>
          <pc:docMk/>
          <pc:sldMk cId="2726765875" sldId="1410"/>
        </pc:sldMkLst>
        <pc:spChg chg="mod">
          <ac:chgData name="Rahul Kannathusseril" userId="0672e151-772e-4050-8d10-57d051c9779b" providerId="ADAL" clId="{FF1AD70A-73EA-4F3E-8984-0221D4CB085E}" dt="2020-03-02T18:55:20.016" v="187" actId="108"/>
          <ac:spMkLst>
            <pc:docMk/>
            <pc:sldMk cId="2726765875" sldId="1410"/>
            <ac:spMk id="7" creationId="{00000000-0000-0000-0000-000000000000}"/>
          </ac:spMkLst>
        </pc:spChg>
        <pc:spChg chg="mod">
          <ac:chgData name="Rahul Kannathusseril" userId="0672e151-772e-4050-8d10-57d051c9779b" providerId="ADAL" clId="{FF1AD70A-73EA-4F3E-8984-0221D4CB085E}" dt="2020-03-02T18:54:36.515" v="139" actId="1076"/>
          <ac:spMkLst>
            <pc:docMk/>
            <pc:sldMk cId="2726765875" sldId="1410"/>
            <ac:spMk id="9" creationId="{00000000-0000-0000-0000-000000000000}"/>
          </ac:spMkLst>
        </pc:spChg>
      </pc:sldChg>
      <pc:sldChg chg="addSp delSp modSp del mod">
        <pc:chgData name="Rahul Kannathusseril" userId="0672e151-772e-4050-8d10-57d051c9779b" providerId="ADAL" clId="{FF1AD70A-73EA-4F3E-8984-0221D4CB085E}" dt="2020-03-02T18:55:37.681" v="189" actId="2696"/>
        <pc:sldMkLst>
          <pc:docMk/>
          <pc:sldMk cId="2361125393" sldId="1411"/>
        </pc:sldMkLst>
        <pc:spChg chg="add mod">
          <ac:chgData name="Rahul Kannathusseril" userId="0672e151-772e-4050-8d10-57d051c9779b" providerId="ADAL" clId="{FF1AD70A-73EA-4F3E-8984-0221D4CB085E}" dt="2020-03-02T18:55:33.230" v="188" actId="478"/>
          <ac:spMkLst>
            <pc:docMk/>
            <pc:sldMk cId="2361125393" sldId="1411"/>
            <ac:spMk id="3" creationId="{BE9D37EB-8E89-4370-BA7A-DC2037F16458}"/>
          </ac:spMkLst>
        </pc:spChg>
        <pc:picChg chg="del">
          <ac:chgData name="Rahul Kannathusseril" userId="0672e151-772e-4050-8d10-57d051c9779b" providerId="ADAL" clId="{FF1AD70A-73EA-4F3E-8984-0221D4CB085E}" dt="2020-03-02T18:55:33.230" v="188" actId="478"/>
          <ac:picMkLst>
            <pc:docMk/>
            <pc:sldMk cId="2361125393" sldId="1411"/>
            <ac:picMk id="11" creationId="{00000000-0000-0000-0000-000000000000}"/>
          </ac:picMkLst>
        </pc:picChg>
      </pc:sldChg>
      <pc:sldChg chg="del">
        <pc:chgData name="Rahul Kannathusseril" userId="0672e151-772e-4050-8d10-57d051c9779b" providerId="ADAL" clId="{FF1AD70A-73EA-4F3E-8984-0221D4CB085E}" dt="2020-03-03T18:46:40.647" v="470" actId="47"/>
        <pc:sldMkLst>
          <pc:docMk/>
          <pc:sldMk cId="1913114178" sldId="1415"/>
        </pc:sldMkLst>
      </pc:sldChg>
      <pc:sldChg chg="modSp mod">
        <pc:chgData name="Rahul Kannathusseril" userId="0672e151-772e-4050-8d10-57d051c9779b" providerId="ADAL" clId="{FF1AD70A-73EA-4F3E-8984-0221D4CB085E}" dt="2020-03-02T18:57:38.178" v="361" actId="20577"/>
        <pc:sldMkLst>
          <pc:docMk/>
          <pc:sldMk cId="2018151459" sldId="1441"/>
        </pc:sldMkLst>
        <pc:spChg chg="mod">
          <ac:chgData name="Rahul Kannathusseril" userId="0672e151-772e-4050-8d10-57d051c9779b" providerId="ADAL" clId="{FF1AD70A-73EA-4F3E-8984-0221D4CB085E}" dt="2020-03-02T18:56:13.826" v="243" actId="20577"/>
          <ac:spMkLst>
            <pc:docMk/>
            <pc:sldMk cId="2018151459" sldId="1441"/>
            <ac:spMk id="4" creationId="{00000000-0000-0000-0000-000000000000}"/>
          </ac:spMkLst>
        </pc:spChg>
        <pc:spChg chg="mod">
          <ac:chgData name="Rahul Kannathusseril" userId="0672e151-772e-4050-8d10-57d051c9779b" providerId="ADAL" clId="{FF1AD70A-73EA-4F3E-8984-0221D4CB085E}" dt="2020-03-02T18:57:38.178" v="361" actId="20577"/>
          <ac:spMkLst>
            <pc:docMk/>
            <pc:sldMk cId="2018151459" sldId="1441"/>
            <ac:spMk id="6" creationId="{C4FC6C32-AE2F-4DFB-915B-E5C84E6A32B9}"/>
          </ac:spMkLst>
        </pc:spChg>
      </pc:sldChg>
      <pc:sldChg chg="addSp delSp modSp mod">
        <pc:chgData name="Rahul Kannathusseril" userId="0672e151-772e-4050-8d10-57d051c9779b" providerId="ADAL" clId="{FF1AD70A-73EA-4F3E-8984-0221D4CB085E}" dt="2020-03-03T18:42:47.698" v="452" actId="20577"/>
        <pc:sldMkLst>
          <pc:docMk/>
          <pc:sldMk cId="1426170895" sldId="1470"/>
        </pc:sldMkLst>
        <pc:spChg chg="add del mod">
          <ac:chgData name="Rahul Kannathusseril" userId="0672e151-772e-4050-8d10-57d051c9779b" providerId="ADAL" clId="{FF1AD70A-73EA-4F3E-8984-0221D4CB085E}" dt="2020-03-03T18:41:37.203" v="405" actId="478"/>
          <ac:spMkLst>
            <pc:docMk/>
            <pc:sldMk cId="1426170895" sldId="1470"/>
            <ac:spMk id="2" creationId="{E2353874-DE50-4DF9-A6E2-805609D688F4}"/>
          </ac:spMkLst>
        </pc:spChg>
        <pc:spChg chg="mod">
          <ac:chgData name="Rahul Kannathusseril" userId="0672e151-772e-4050-8d10-57d051c9779b" providerId="ADAL" clId="{FF1AD70A-73EA-4F3E-8984-0221D4CB085E}" dt="2020-03-03T18:39:05.711" v="371" actId="20577"/>
          <ac:spMkLst>
            <pc:docMk/>
            <pc:sldMk cId="1426170895" sldId="1470"/>
            <ac:spMk id="4" creationId="{00000000-0000-0000-0000-000000000000}"/>
          </ac:spMkLst>
        </pc:spChg>
        <pc:spChg chg="add mod">
          <ac:chgData name="Rahul Kannathusseril" userId="0672e151-772e-4050-8d10-57d051c9779b" providerId="ADAL" clId="{FF1AD70A-73EA-4F3E-8984-0221D4CB085E}" dt="2020-03-03T18:42:47.698" v="452" actId="20577"/>
          <ac:spMkLst>
            <pc:docMk/>
            <pc:sldMk cId="1426170895" sldId="1470"/>
            <ac:spMk id="5" creationId="{E0BEA676-B861-4CCB-8B52-99B8CD69668B}"/>
          </ac:spMkLst>
        </pc:spChg>
        <pc:graphicFrameChg chg="del mod">
          <ac:chgData name="Rahul Kannathusseril" userId="0672e151-772e-4050-8d10-57d051c9779b" providerId="ADAL" clId="{FF1AD70A-73EA-4F3E-8984-0221D4CB085E}" dt="2020-03-03T18:39:18.302" v="375" actId="478"/>
          <ac:graphicFrameMkLst>
            <pc:docMk/>
            <pc:sldMk cId="1426170895" sldId="1470"/>
            <ac:graphicFrameMk id="3" creationId="{23EACB10-B7C9-48B9-8768-98D6BC8DF4B0}"/>
          </ac:graphicFrameMkLst>
        </pc:graphicFrameChg>
      </pc:sldChg>
      <pc:sldChg chg="del">
        <pc:chgData name="Rahul Kannathusseril" userId="0672e151-772e-4050-8d10-57d051c9779b" providerId="ADAL" clId="{FF1AD70A-73EA-4F3E-8984-0221D4CB085E}" dt="2020-03-03T18:46:27.774" v="467" actId="47"/>
        <pc:sldMkLst>
          <pc:docMk/>
          <pc:sldMk cId="4194169596" sldId="1474"/>
        </pc:sldMkLst>
      </pc:sldChg>
      <pc:sldChg chg="del">
        <pc:chgData name="Rahul Kannathusseril" userId="0672e151-772e-4050-8d10-57d051c9779b" providerId="ADAL" clId="{FF1AD70A-73EA-4F3E-8984-0221D4CB085E}" dt="2020-03-03T18:46:37.030" v="469" actId="47"/>
        <pc:sldMkLst>
          <pc:docMk/>
          <pc:sldMk cId="236692860" sldId="1475"/>
        </pc:sldMkLst>
      </pc:sldChg>
      <pc:sldChg chg="del">
        <pc:chgData name="Rahul Kannathusseril" userId="0672e151-772e-4050-8d10-57d051c9779b" providerId="ADAL" clId="{FF1AD70A-73EA-4F3E-8984-0221D4CB085E}" dt="2020-03-03T18:46:35.644" v="468" actId="47"/>
        <pc:sldMkLst>
          <pc:docMk/>
          <pc:sldMk cId="415642852" sldId="1476"/>
        </pc:sldMkLst>
      </pc:sldChg>
      <pc:sldChg chg="addSp delSp modSp add mod">
        <pc:chgData name="Rahul Kannathusseril" userId="0672e151-772e-4050-8d10-57d051c9779b" providerId="ADAL" clId="{FF1AD70A-73EA-4F3E-8984-0221D4CB085E}" dt="2020-03-03T18:46:16.238" v="466" actId="14100"/>
        <pc:sldMkLst>
          <pc:docMk/>
          <pc:sldMk cId="783733067" sldId="1478"/>
        </pc:sldMkLst>
        <pc:spChg chg="add del">
          <ac:chgData name="Rahul Kannathusseril" userId="0672e151-772e-4050-8d10-57d051c9779b" providerId="ADAL" clId="{FF1AD70A-73EA-4F3E-8984-0221D4CB085E}" dt="2020-03-03T18:43:25.242" v="456"/>
          <ac:spMkLst>
            <pc:docMk/>
            <pc:sldMk cId="783733067" sldId="1478"/>
            <ac:spMk id="2" creationId="{A87B30FC-CA37-47D7-8495-65D88D464730}"/>
          </ac:spMkLst>
        </pc:spChg>
        <pc:spChg chg="del">
          <ac:chgData name="Rahul Kannathusseril" userId="0672e151-772e-4050-8d10-57d051c9779b" providerId="ADAL" clId="{FF1AD70A-73EA-4F3E-8984-0221D4CB085E}" dt="2020-03-03T18:43:06.202" v="454" actId="478"/>
          <ac:spMkLst>
            <pc:docMk/>
            <pc:sldMk cId="783733067" sldId="1478"/>
            <ac:spMk id="5" creationId="{E0BEA676-B861-4CCB-8B52-99B8CD69668B}"/>
          </ac:spMkLst>
        </pc:spChg>
        <pc:picChg chg="add del mod">
          <ac:chgData name="Rahul Kannathusseril" userId="0672e151-772e-4050-8d10-57d051c9779b" providerId="ADAL" clId="{FF1AD70A-73EA-4F3E-8984-0221D4CB085E}" dt="2020-03-03T18:46:01.303" v="462" actId="478"/>
          <ac:picMkLst>
            <pc:docMk/>
            <pc:sldMk cId="783733067" sldId="1478"/>
            <ac:picMk id="3" creationId="{ECA3F5E4-3834-4074-B326-CF3D6F245573}"/>
          </ac:picMkLst>
        </pc:picChg>
        <pc:picChg chg="add mod">
          <ac:chgData name="Rahul Kannathusseril" userId="0672e151-772e-4050-8d10-57d051c9779b" providerId="ADAL" clId="{FF1AD70A-73EA-4F3E-8984-0221D4CB085E}" dt="2020-03-03T18:46:16.238" v="466" actId="14100"/>
          <ac:picMkLst>
            <pc:docMk/>
            <pc:sldMk cId="783733067" sldId="1478"/>
            <ac:picMk id="6" creationId="{B99947D4-B064-4970-AA84-81E5BA00E1FC}"/>
          </ac:picMkLst>
        </pc:picChg>
      </pc:sldChg>
      <pc:sldChg chg="addSp delSp modSp add mod setBg">
        <pc:chgData name="Rahul Kannathusseril" userId="0672e151-772e-4050-8d10-57d051c9779b" providerId="ADAL" clId="{FF1AD70A-73EA-4F3E-8984-0221D4CB085E}" dt="2020-03-03T19:05:37.518" v="1317" actId="20577"/>
        <pc:sldMkLst>
          <pc:docMk/>
          <pc:sldMk cId="1465407379" sldId="1479"/>
        </pc:sldMkLst>
        <pc:spChg chg="add mod">
          <ac:chgData name="Rahul Kannathusseril" userId="0672e151-772e-4050-8d10-57d051c9779b" providerId="ADAL" clId="{FF1AD70A-73EA-4F3E-8984-0221D4CB085E}" dt="2020-03-03T18:56:52.375" v="904" actId="14100"/>
          <ac:spMkLst>
            <pc:docMk/>
            <pc:sldMk cId="1465407379" sldId="1479"/>
            <ac:spMk id="2" creationId="{200E70D3-035F-4B65-AB4D-5BB691159021}"/>
          </ac:spMkLst>
        </pc:spChg>
        <pc:spChg chg="add mod ord">
          <ac:chgData name="Rahul Kannathusseril" userId="0672e151-772e-4050-8d10-57d051c9779b" providerId="ADAL" clId="{FF1AD70A-73EA-4F3E-8984-0221D4CB085E}" dt="2020-03-03T18:59:24.247" v="952" actId="14100"/>
          <ac:spMkLst>
            <pc:docMk/>
            <pc:sldMk cId="1465407379" sldId="1479"/>
            <ac:spMk id="3" creationId="{0F83F9EA-12FC-4357-833C-CE49D657F2D6}"/>
          </ac:spMkLst>
        </pc:spChg>
        <pc:spChg chg="del mod">
          <ac:chgData name="Rahul Kannathusseril" userId="0672e151-772e-4050-8d10-57d051c9779b" providerId="ADAL" clId="{FF1AD70A-73EA-4F3E-8984-0221D4CB085E}" dt="2020-03-03T18:56:48.294" v="903" actId="478"/>
          <ac:spMkLst>
            <pc:docMk/>
            <pc:sldMk cId="1465407379" sldId="1479"/>
            <ac:spMk id="4" creationId="{00000000-0000-0000-0000-000000000000}"/>
          </ac:spMkLst>
        </pc:spChg>
        <pc:spChg chg="add del mod">
          <ac:chgData name="Rahul Kannathusseril" userId="0672e151-772e-4050-8d10-57d051c9779b" providerId="ADAL" clId="{FF1AD70A-73EA-4F3E-8984-0221D4CB085E}" dt="2020-03-03T18:54:05.185" v="678" actId="478"/>
          <ac:spMkLst>
            <pc:docMk/>
            <pc:sldMk cId="1465407379" sldId="1479"/>
            <ac:spMk id="5" creationId="{8E697D24-0231-48B9-A8AA-873B33258666}"/>
          </ac:spMkLst>
        </pc:spChg>
        <pc:spChg chg="add mod">
          <ac:chgData name="Rahul Kannathusseril" userId="0672e151-772e-4050-8d10-57d051c9779b" providerId="ADAL" clId="{FF1AD70A-73EA-4F3E-8984-0221D4CB085E}" dt="2020-03-03T18:57:13.974" v="909" actId="1076"/>
          <ac:spMkLst>
            <pc:docMk/>
            <pc:sldMk cId="1465407379" sldId="1479"/>
            <ac:spMk id="7" creationId="{8C8145C8-AC44-4CC5-BE02-0189971C041C}"/>
          </ac:spMkLst>
        </pc:spChg>
        <pc:spChg chg="add mod">
          <ac:chgData name="Rahul Kannathusseril" userId="0672e151-772e-4050-8d10-57d051c9779b" providerId="ADAL" clId="{FF1AD70A-73EA-4F3E-8984-0221D4CB085E}" dt="2020-03-03T19:05:37.518" v="1317" actId="20577"/>
          <ac:spMkLst>
            <pc:docMk/>
            <pc:sldMk cId="1465407379" sldId="1479"/>
            <ac:spMk id="11" creationId="{D8962274-005C-4287-A183-1C96400A980D}"/>
          </ac:spMkLst>
        </pc:spChg>
        <pc:spChg chg="add mod">
          <ac:chgData name="Rahul Kannathusseril" userId="0672e151-772e-4050-8d10-57d051c9779b" providerId="ADAL" clId="{FF1AD70A-73EA-4F3E-8984-0221D4CB085E}" dt="2020-03-03T19:03:41.599" v="1240" actId="20577"/>
          <ac:spMkLst>
            <pc:docMk/>
            <pc:sldMk cId="1465407379" sldId="1479"/>
            <ac:spMk id="12" creationId="{950D8287-0DDC-4C37-9A24-DCD5B7764A72}"/>
          </ac:spMkLst>
        </pc:spChg>
        <pc:spChg chg="add mod">
          <ac:chgData name="Rahul Kannathusseril" userId="0672e151-772e-4050-8d10-57d051c9779b" providerId="ADAL" clId="{FF1AD70A-73EA-4F3E-8984-0221D4CB085E}" dt="2020-03-03T19:05:03.801" v="1280" actId="404"/>
          <ac:spMkLst>
            <pc:docMk/>
            <pc:sldMk cId="1465407379" sldId="1479"/>
            <ac:spMk id="13" creationId="{D0D70A38-32C3-4524-B4CA-369D34450ADD}"/>
          </ac:spMkLst>
        </pc:spChg>
        <pc:spChg chg="add mod">
          <ac:chgData name="Rahul Kannathusseril" userId="0672e151-772e-4050-8d10-57d051c9779b" providerId="ADAL" clId="{FF1AD70A-73EA-4F3E-8984-0221D4CB085E}" dt="2020-03-03T19:05:27.027" v="1313" actId="20577"/>
          <ac:spMkLst>
            <pc:docMk/>
            <pc:sldMk cId="1465407379" sldId="1479"/>
            <ac:spMk id="14" creationId="{D75DB487-1508-4662-A9B7-CAA6333EDE11}"/>
          </ac:spMkLst>
        </pc:spChg>
        <pc:graphicFrameChg chg="add mod modGraphic">
          <ac:chgData name="Rahul Kannathusseril" userId="0672e151-772e-4050-8d10-57d051c9779b" providerId="ADAL" clId="{FF1AD70A-73EA-4F3E-8984-0221D4CB085E}" dt="2020-03-03T19:01:21.943" v="1110" actId="20577"/>
          <ac:graphicFrameMkLst>
            <pc:docMk/>
            <pc:sldMk cId="1465407379" sldId="1479"/>
            <ac:graphicFrameMk id="8" creationId="{4D9C0FE4-C26F-4B83-A923-6E587A6234E4}"/>
          </ac:graphicFrameMkLst>
        </pc:graphicFrameChg>
        <pc:graphicFrameChg chg="add mod">
          <ac:chgData name="Rahul Kannathusseril" userId="0672e151-772e-4050-8d10-57d051c9779b" providerId="ADAL" clId="{FF1AD70A-73EA-4F3E-8984-0221D4CB085E}" dt="2020-03-03T19:01:07.876" v="1085" actId="20577"/>
          <ac:graphicFrameMkLst>
            <pc:docMk/>
            <pc:sldMk cId="1465407379" sldId="1479"/>
            <ac:graphicFrameMk id="9" creationId="{48048D09-CBD0-4E62-91F2-D75D8B14789D}"/>
          </ac:graphicFrameMkLst>
        </pc:graphicFrameChg>
        <pc:graphicFrameChg chg="add mod">
          <ac:chgData name="Rahul Kannathusseril" userId="0672e151-772e-4050-8d10-57d051c9779b" providerId="ADAL" clId="{FF1AD70A-73EA-4F3E-8984-0221D4CB085E}" dt="2020-03-03T19:02:49.112" v="1227" actId="20577"/>
          <ac:graphicFrameMkLst>
            <pc:docMk/>
            <pc:sldMk cId="1465407379" sldId="1479"/>
            <ac:graphicFrameMk id="10" creationId="{00402D5F-D812-4963-8F39-D3E1D57FF0B2}"/>
          </ac:graphicFrameMkLst>
        </pc:graphicFrameChg>
        <pc:picChg chg="del">
          <ac:chgData name="Rahul Kannathusseril" userId="0672e151-772e-4050-8d10-57d051c9779b" providerId="ADAL" clId="{FF1AD70A-73EA-4F3E-8984-0221D4CB085E}" dt="2020-03-03T18:47:30.467" v="505" actId="478"/>
          <ac:picMkLst>
            <pc:docMk/>
            <pc:sldMk cId="1465407379" sldId="1479"/>
            <ac:picMk id="6" creationId="{B99947D4-B064-4970-AA84-81E5BA00E1FC}"/>
          </ac:picMkLst>
        </pc:picChg>
      </pc:sldChg>
      <pc:sldChg chg="addSp delSp modSp add mod ord">
        <pc:chgData name="Rahul Kannathusseril" userId="0672e151-772e-4050-8d10-57d051c9779b" providerId="ADAL" clId="{FF1AD70A-73EA-4F3E-8984-0221D4CB085E}" dt="2020-03-03T19:22:42.169" v="1658" actId="1076"/>
        <pc:sldMkLst>
          <pc:docMk/>
          <pc:sldMk cId="2962327153" sldId="1480"/>
        </pc:sldMkLst>
        <pc:spChg chg="mod">
          <ac:chgData name="Rahul Kannathusseril" userId="0672e151-772e-4050-8d10-57d051c9779b" providerId="ADAL" clId="{FF1AD70A-73EA-4F3E-8984-0221D4CB085E}" dt="2020-03-03T19:20:10.113" v="1348" actId="20577"/>
          <ac:spMkLst>
            <pc:docMk/>
            <pc:sldMk cId="2962327153" sldId="1480"/>
            <ac:spMk id="4" creationId="{00000000-0000-0000-0000-000000000000}"/>
          </ac:spMkLst>
        </pc:spChg>
        <pc:graphicFrameChg chg="add mod modGraphic">
          <ac:chgData name="Rahul Kannathusseril" userId="0672e151-772e-4050-8d10-57d051c9779b" providerId="ADAL" clId="{FF1AD70A-73EA-4F3E-8984-0221D4CB085E}" dt="2020-03-03T19:22:42.169" v="1658" actId="1076"/>
          <ac:graphicFrameMkLst>
            <pc:docMk/>
            <pc:sldMk cId="2962327153" sldId="1480"/>
            <ac:graphicFrameMk id="2" creationId="{18AF4946-9008-4AFD-BBD9-60D5B1AC0541}"/>
          </ac:graphicFrameMkLst>
        </pc:graphicFrameChg>
        <pc:picChg chg="del">
          <ac:chgData name="Rahul Kannathusseril" userId="0672e151-772e-4050-8d10-57d051c9779b" providerId="ADAL" clId="{FF1AD70A-73EA-4F3E-8984-0221D4CB085E}" dt="2020-03-03T19:20:12.521" v="1349" actId="478"/>
          <ac:picMkLst>
            <pc:docMk/>
            <pc:sldMk cId="2962327153" sldId="1480"/>
            <ac:picMk id="6" creationId="{B99947D4-B064-4970-AA84-81E5BA00E1FC}"/>
          </ac:picMkLst>
        </pc:picChg>
      </pc:sldChg>
      <pc:sldChg chg="modSp add mod">
        <pc:chgData name="Rahul Kannathusseril" userId="0672e151-772e-4050-8d10-57d051c9779b" providerId="ADAL" clId="{FF1AD70A-73EA-4F3E-8984-0221D4CB085E}" dt="2020-03-03T19:25:13.365" v="1853" actId="20577"/>
        <pc:sldMkLst>
          <pc:docMk/>
          <pc:sldMk cId="751609161" sldId="1481"/>
        </pc:sldMkLst>
        <pc:spChg chg="mod">
          <ac:chgData name="Rahul Kannathusseril" userId="0672e151-772e-4050-8d10-57d051c9779b" providerId="ADAL" clId="{FF1AD70A-73EA-4F3E-8984-0221D4CB085E}" dt="2020-03-03T19:23:52.646" v="1668" actId="20577"/>
          <ac:spMkLst>
            <pc:docMk/>
            <pc:sldMk cId="751609161" sldId="1481"/>
            <ac:spMk id="4" creationId="{00000000-0000-0000-0000-000000000000}"/>
          </ac:spMkLst>
        </pc:spChg>
        <pc:graphicFrameChg chg="mod">
          <ac:chgData name="Rahul Kannathusseril" userId="0672e151-772e-4050-8d10-57d051c9779b" providerId="ADAL" clId="{FF1AD70A-73EA-4F3E-8984-0221D4CB085E}" dt="2020-03-03T19:25:13.365" v="1853" actId="20577"/>
          <ac:graphicFrameMkLst>
            <pc:docMk/>
            <pc:sldMk cId="751609161" sldId="1481"/>
            <ac:graphicFrameMk id="2" creationId="{18AF4946-9008-4AFD-BBD9-60D5B1AC0541}"/>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FE94F2-7C34-44F8-890D-258EDC3AC6B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226C504-1C14-4248-9B4F-513BFB183CC4}">
      <dgm:prSet phldrT="[Text]" custT="1"/>
      <dgm:spPr/>
      <dgm:t>
        <a:bodyPr/>
        <a:lstStyle/>
        <a:p>
          <a:r>
            <a:rPr lang="en-US" sz="1000" dirty="0"/>
            <a:t>Data Model</a:t>
          </a:r>
        </a:p>
      </dgm:t>
    </dgm:pt>
    <dgm:pt modelId="{8CBC26FC-CCA3-4254-9C2F-108A3F89E54D}" type="parTrans" cxnId="{F50494D9-7DDD-4008-B4BC-4998C3EFD995}">
      <dgm:prSet/>
      <dgm:spPr/>
      <dgm:t>
        <a:bodyPr/>
        <a:lstStyle/>
        <a:p>
          <a:endParaRPr lang="en-US" sz="2000"/>
        </a:p>
      </dgm:t>
    </dgm:pt>
    <dgm:pt modelId="{5B80371D-C4C7-466C-B88D-093DB2BD7EC1}" type="sibTrans" cxnId="{F50494D9-7DDD-4008-B4BC-4998C3EFD995}">
      <dgm:prSet/>
      <dgm:spPr/>
      <dgm:t>
        <a:bodyPr/>
        <a:lstStyle/>
        <a:p>
          <a:endParaRPr lang="en-US" sz="2000"/>
        </a:p>
      </dgm:t>
    </dgm:pt>
    <dgm:pt modelId="{5626F749-2C57-491E-A9BC-50D9A2B8B47C}">
      <dgm:prSet phldrT="[Text]" custT="1"/>
      <dgm:spPr/>
      <dgm:t>
        <a:bodyPr/>
        <a:lstStyle/>
        <a:p>
          <a:r>
            <a:rPr lang="en-US" sz="800" dirty="0"/>
            <a:t>Call Attempt</a:t>
          </a:r>
        </a:p>
      </dgm:t>
    </dgm:pt>
    <dgm:pt modelId="{6B25FE7B-43B9-4C2D-8D5B-92627F1A71BE}" type="parTrans" cxnId="{440E5CF1-C415-4011-A726-746D9FB3A800}">
      <dgm:prSet/>
      <dgm:spPr/>
      <dgm:t>
        <a:bodyPr/>
        <a:lstStyle/>
        <a:p>
          <a:endParaRPr lang="en-US" sz="2000"/>
        </a:p>
      </dgm:t>
    </dgm:pt>
    <dgm:pt modelId="{CB35BE5A-AEC0-4300-8764-F174F41106AC}" type="sibTrans" cxnId="{440E5CF1-C415-4011-A726-746D9FB3A800}">
      <dgm:prSet/>
      <dgm:spPr/>
      <dgm:t>
        <a:bodyPr/>
        <a:lstStyle/>
        <a:p>
          <a:endParaRPr lang="en-US" sz="2000"/>
        </a:p>
      </dgm:t>
    </dgm:pt>
    <dgm:pt modelId="{269CE758-87A7-4BE3-9216-CC232B0AF2FE}">
      <dgm:prSet phldrT="[Text]" custT="1"/>
      <dgm:spPr/>
      <dgm:t>
        <a:bodyPr/>
        <a:lstStyle/>
        <a:p>
          <a:r>
            <a:rPr lang="en-US" sz="800" dirty="0"/>
            <a:t>Assignment Log</a:t>
          </a:r>
        </a:p>
      </dgm:t>
    </dgm:pt>
    <dgm:pt modelId="{1C8D9179-B71A-4CB5-8AF5-C9370334A690}" type="parTrans" cxnId="{2418C3B4-FFB0-4AD0-90E8-2459D17F056C}">
      <dgm:prSet/>
      <dgm:spPr/>
      <dgm:t>
        <a:bodyPr/>
        <a:lstStyle/>
        <a:p>
          <a:endParaRPr lang="en-US" sz="2000"/>
        </a:p>
      </dgm:t>
    </dgm:pt>
    <dgm:pt modelId="{F4082962-C4D9-4306-9FCE-9E61F46769D9}" type="sibTrans" cxnId="{2418C3B4-FFB0-4AD0-90E8-2459D17F056C}">
      <dgm:prSet/>
      <dgm:spPr/>
      <dgm:t>
        <a:bodyPr/>
        <a:lstStyle/>
        <a:p>
          <a:endParaRPr lang="en-US" sz="2000"/>
        </a:p>
      </dgm:t>
    </dgm:pt>
    <dgm:pt modelId="{18D8A7AA-C824-468F-BA8F-5BE3D6897322}">
      <dgm:prSet phldrT="[Text]" custT="1"/>
      <dgm:spPr/>
      <dgm:t>
        <a:bodyPr/>
        <a:lstStyle/>
        <a:p>
          <a:r>
            <a:rPr lang="en-US" sz="800" dirty="0"/>
            <a:t>VASS Interaction Assignment</a:t>
          </a:r>
        </a:p>
      </dgm:t>
    </dgm:pt>
    <dgm:pt modelId="{E28F174C-CBE0-49B8-9C81-CFBAA850864B}" type="parTrans" cxnId="{E5AC8D05-6145-494A-AEC8-1B2EDFA63753}">
      <dgm:prSet/>
      <dgm:spPr/>
      <dgm:t>
        <a:bodyPr/>
        <a:lstStyle/>
        <a:p>
          <a:endParaRPr lang="en-US" sz="2000"/>
        </a:p>
      </dgm:t>
    </dgm:pt>
    <dgm:pt modelId="{662CA5F7-11A7-4663-B0C4-657519906C1C}" type="sibTrans" cxnId="{E5AC8D05-6145-494A-AEC8-1B2EDFA63753}">
      <dgm:prSet/>
      <dgm:spPr/>
      <dgm:t>
        <a:bodyPr/>
        <a:lstStyle/>
        <a:p>
          <a:endParaRPr lang="en-US" sz="2000"/>
        </a:p>
      </dgm:t>
    </dgm:pt>
    <dgm:pt modelId="{F9F08BAD-E568-4BE8-A74C-729543CA76A5}">
      <dgm:prSet phldrT="[Text]" custT="1"/>
      <dgm:spPr/>
      <dgm:t>
        <a:bodyPr/>
        <a:lstStyle/>
        <a:p>
          <a:r>
            <a:rPr lang="en-US" sz="1000" dirty="0"/>
            <a:t>Workflows</a:t>
          </a:r>
        </a:p>
      </dgm:t>
    </dgm:pt>
    <dgm:pt modelId="{F2CCE485-27EC-438B-94FF-9F8E07E205B6}" type="parTrans" cxnId="{10050D29-736A-43B9-B3D4-37194D2CAF4A}">
      <dgm:prSet/>
      <dgm:spPr/>
      <dgm:t>
        <a:bodyPr/>
        <a:lstStyle/>
        <a:p>
          <a:endParaRPr lang="en-US" sz="2000"/>
        </a:p>
      </dgm:t>
    </dgm:pt>
    <dgm:pt modelId="{650AA464-EAC5-4230-A878-36AAEDE08CC4}" type="sibTrans" cxnId="{10050D29-736A-43B9-B3D4-37194D2CAF4A}">
      <dgm:prSet/>
      <dgm:spPr/>
      <dgm:t>
        <a:bodyPr/>
        <a:lstStyle/>
        <a:p>
          <a:endParaRPr lang="en-US" sz="2000"/>
        </a:p>
      </dgm:t>
    </dgm:pt>
    <dgm:pt modelId="{75A8A122-D3FB-4B49-A6CF-86D3691D7A4D}">
      <dgm:prSet phldrT="[Text]" custT="1"/>
      <dgm:spPr/>
      <dgm:t>
        <a:bodyPr/>
        <a:lstStyle/>
        <a:p>
          <a:r>
            <a:rPr lang="en-US" sz="800" dirty="0"/>
            <a:t>Import Workflows</a:t>
          </a:r>
        </a:p>
      </dgm:t>
    </dgm:pt>
    <dgm:pt modelId="{8E239193-6A30-43E5-B329-9E7F21BF8474}" type="parTrans" cxnId="{AF09DB07-BA24-41F3-A544-7169EFA19AFB}">
      <dgm:prSet/>
      <dgm:spPr/>
      <dgm:t>
        <a:bodyPr/>
        <a:lstStyle/>
        <a:p>
          <a:endParaRPr lang="en-US" sz="2000"/>
        </a:p>
      </dgm:t>
    </dgm:pt>
    <dgm:pt modelId="{2C3A6586-8B82-4A40-8839-56B468F0DD88}" type="sibTrans" cxnId="{AF09DB07-BA24-41F3-A544-7169EFA19AFB}">
      <dgm:prSet/>
      <dgm:spPr/>
      <dgm:t>
        <a:bodyPr/>
        <a:lstStyle/>
        <a:p>
          <a:endParaRPr lang="en-US" sz="2000"/>
        </a:p>
      </dgm:t>
    </dgm:pt>
    <dgm:pt modelId="{EE09823D-36B0-4773-A039-216B93555697}">
      <dgm:prSet phldrT="[Text]" custT="1"/>
      <dgm:spPr/>
      <dgm:t>
        <a:bodyPr/>
        <a:lstStyle/>
        <a:p>
          <a:r>
            <a:rPr lang="en-US" sz="800" dirty="0"/>
            <a:t>Business Logic Workflows</a:t>
          </a:r>
        </a:p>
      </dgm:t>
    </dgm:pt>
    <dgm:pt modelId="{463C26F1-AB20-4AFA-82AE-A4F0949F549E}" type="parTrans" cxnId="{8ED46467-4B83-47A6-B706-40793D482EB3}">
      <dgm:prSet/>
      <dgm:spPr/>
      <dgm:t>
        <a:bodyPr/>
        <a:lstStyle/>
        <a:p>
          <a:endParaRPr lang="en-US" sz="2000"/>
        </a:p>
      </dgm:t>
    </dgm:pt>
    <dgm:pt modelId="{D8802A79-431F-45F1-8AD0-B11B60714710}" type="sibTrans" cxnId="{8ED46467-4B83-47A6-B706-40793D482EB3}">
      <dgm:prSet/>
      <dgm:spPr/>
      <dgm:t>
        <a:bodyPr/>
        <a:lstStyle/>
        <a:p>
          <a:endParaRPr lang="en-US" sz="2000"/>
        </a:p>
      </dgm:t>
    </dgm:pt>
    <dgm:pt modelId="{7CB79C4D-47F3-4282-AD46-A16ADE6A3EF7}">
      <dgm:prSet phldrT="[Text]" custT="1"/>
      <dgm:spPr/>
      <dgm:t>
        <a:bodyPr/>
        <a:lstStyle/>
        <a:p>
          <a:r>
            <a:rPr lang="en-US" sz="1000" dirty="0"/>
            <a:t>VASS Specific Form Customizations</a:t>
          </a:r>
        </a:p>
      </dgm:t>
    </dgm:pt>
    <dgm:pt modelId="{E042F5ED-4219-48C4-B5DA-DB6C2B4DFD59}" type="parTrans" cxnId="{72C8166E-AF8C-4047-8B66-3B05D3A8EED6}">
      <dgm:prSet/>
      <dgm:spPr/>
      <dgm:t>
        <a:bodyPr/>
        <a:lstStyle/>
        <a:p>
          <a:endParaRPr lang="en-US" sz="2000"/>
        </a:p>
      </dgm:t>
    </dgm:pt>
    <dgm:pt modelId="{F2922218-9825-4194-BA6D-7350861A4519}" type="sibTrans" cxnId="{72C8166E-AF8C-4047-8B66-3B05D3A8EED6}">
      <dgm:prSet/>
      <dgm:spPr/>
      <dgm:t>
        <a:bodyPr/>
        <a:lstStyle/>
        <a:p>
          <a:endParaRPr lang="en-US" sz="2000"/>
        </a:p>
      </dgm:t>
    </dgm:pt>
    <dgm:pt modelId="{47C7F4A4-3A3F-45AB-B352-46F9094E8FA8}">
      <dgm:prSet phldrT="[Text]" custT="1"/>
      <dgm:spPr/>
      <dgm:t>
        <a:bodyPr/>
        <a:lstStyle/>
        <a:p>
          <a:endParaRPr lang="en-US" sz="800" dirty="0"/>
        </a:p>
      </dgm:t>
    </dgm:pt>
    <dgm:pt modelId="{A34C88F7-5CEF-489D-87F0-20A785756D99}" type="parTrans" cxnId="{77A6F20D-DF22-4064-AFF2-6092A837C78D}">
      <dgm:prSet/>
      <dgm:spPr/>
      <dgm:t>
        <a:bodyPr/>
        <a:lstStyle/>
        <a:p>
          <a:endParaRPr lang="en-US" sz="2000"/>
        </a:p>
      </dgm:t>
    </dgm:pt>
    <dgm:pt modelId="{80B64F11-2990-4891-8F11-60D862369986}" type="sibTrans" cxnId="{77A6F20D-DF22-4064-AFF2-6092A837C78D}">
      <dgm:prSet/>
      <dgm:spPr/>
      <dgm:t>
        <a:bodyPr/>
        <a:lstStyle/>
        <a:p>
          <a:endParaRPr lang="en-US" sz="2000"/>
        </a:p>
      </dgm:t>
    </dgm:pt>
    <dgm:pt modelId="{6C487C6B-6D25-4990-A577-EAA7A9734A2A}">
      <dgm:prSet phldrT="[Text]" custT="1"/>
      <dgm:spPr/>
      <dgm:t>
        <a:bodyPr/>
        <a:lstStyle/>
        <a:p>
          <a:r>
            <a:rPr lang="en-US" sz="1000"/>
            <a:t>Plugins</a:t>
          </a:r>
          <a:endParaRPr lang="en-US" sz="1000" dirty="0"/>
        </a:p>
      </dgm:t>
    </dgm:pt>
    <dgm:pt modelId="{E79BE0FA-5F10-41F8-BF56-5ABB661E5A97}" type="parTrans" cxnId="{218CC379-F2A4-4DF3-BE87-06B07B0CAE82}">
      <dgm:prSet/>
      <dgm:spPr/>
      <dgm:t>
        <a:bodyPr/>
        <a:lstStyle/>
        <a:p>
          <a:endParaRPr lang="en-US" sz="2000"/>
        </a:p>
      </dgm:t>
    </dgm:pt>
    <dgm:pt modelId="{03A375A7-5E39-4E1B-AB98-D69C0F62534A}" type="sibTrans" cxnId="{218CC379-F2A4-4DF3-BE87-06B07B0CAE82}">
      <dgm:prSet/>
      <dgm:spPr/>
      <dgm:t>
        <a:bodyPr/>
        <a:lstStyle/>
        <a:p>
          <a:endParaRPr lang="en-US" sz="2000"/>
        </a:p>
      </dgm:t>
    </dgm:pt>
    <dgm:pt modelId="{774C87E3-65A6-4D5B-892E-A91F17020BB5}">
      <dgm:prSet phldrT="[Text]" custT="1"/>
      <dgm:spPr/>
      <dgm:t>
        <a:bodyPr/>
        <a:lstStyle/>
        <a:p>
          <a:r>
            <a:rPr lang="en-US" sz="1000" dirty="0"/>
            <a:t>Web Resources</a:t>
          </a:r>
        </a:p>
      </dgm:t>
    </dgm:pt>
    <dgm:pt modelId="{9F219E59-94BF-4D8D-B648-4DA2AFBE5EF0}" type="parTrans" cxnId="{15774BFA-5A7E-4141-B2E6-47B76ABEFE61}">
      <dgm:prSet/>
      <dgm:spPr/>
      <dgm:t>
        <a:bodyPr/>
        <a:lstStyle/>
        <a:p>
          <a:endParaRPr lang="en-US" sz="2000"/>
        </a:p>
      </dgm:t>
    </dgm:pt>
    <dgm:pt modelId="{7E58C203-053A-4AEC-859D-DB3E94F624A8}" type="sibTrans" cxnId="{15774BFA-5A7E-4141-B2E6-47B76ABEFE61}">
      <dgm:prSet/>
      <dgm:spPr/>
      <dgm:t>
        <a:bodyPr/>
        <a:lstStyle/>
        <a:p>
          <a:endParaRPr lang="en-US" sz="2000"/>
        </a:p>
      </dgm:t>
    </dgm:pt>
    <dgm:pt modelId="{D83B0DFA-45FD-4A2F-8B27-4DDBF6CCAF41}">
      <dgm:prSet phldrT="[Text]" custT="1"/>
      <dgm:spPr/>
      <dgm:t>
        <a:bodyPr/>
        <a:lstStyle/>
        <a:p>
          <a:r>
            <a:rPr lang="en-US" sz="1000" dirty="0"/>
            <a:t>VASS App</a:t>
          </a:r>
        </a:p>
      </dgm:t>
    </dgm:pt>
    <dgm:pt modelId="{9EEC05FF-86E6-44D8-89CE-5EE41DA89F05}" type="parTrans" cxnId="{4FC8A6EB-6B08-4A56-A9B2-627E2587AD27}">
      <dgm:prSet/>
      <dgm:spPr/>
      <dgm:t>
        <a:bodyPr/>
        <a:lstStyle/>
        <a:p>
          <a:endParaRPr lang="en-US"/>
        </a:p>
      </dgm:t>
    </dgm:pt>
    <dgm:pt modelId="{5F6259C2-C3DF-44F8-8C32-0051F2012A2A}" type="sibTrans" cxnId="{4FC8A6EB-6B08-4A56-A9B2-627E2587AD27}">
      <dgm:prSet/>
      <dgm:spPr/>
      <dgm:t>
        <a:bodyPr/>
        <a:lstStyle/>
        <a:p>
          <a:endParaRPr lang="en-US"/>
        </a:p>
      </dgm:t>
    </dgm:pt>
    <dgm:pt modelId="{B27DAEA1-F23D-4E23-91F5-D1E69C88B87F}">
      <dgm:prSet phldrT="[Text]" custT="1"/>
      <dgm:spPr/>
      <dgm:t>
        <a:bodyPr/>
        <a:lstStyle/>
        <a:p>
          <a:r>
            <a:rPr lang="en-US" sz="1000" dirty="0"/>
            <a:t>VASS Specific Security</a:t>
          </a:r>
        </a:p>
      </dgm:t>
    </dgm:pt>
    <dgm:pt modelId="{5461122D-35A1-40B9-A1D9-FA30A379856A}" type="parTrans" cxnId="{491A3B43-9B5F-4DC3-B9A9-47061E44BA50}">
      <dgm:prSet/>
      <dgm:spPr/>
      <dgm:t>
        <a:bodyPr/>
        <a:lstStyle/>
        <a:p>
          <a:endParaRPr lang="en-US"/>
        </a:p>
      </dgm:t>
    </dgm:pt>
    <dgm:pt modelId="{07591A95-8D24-43E3-8C57-6EF60D857F50}" type="sibTrans" cxnId="{491A3B43-9B5F-4DC3-B9A9-47061E44BA50}">
      <dgm:prSet/>
      <dgm:spPr/>
      <dgm:t>
        <a:bodyPr/>
        <a:lstStyle/>
        <a:p>
          <a:endParaRPr lang="en-US"/>
        </a:p>
      </dgm:t>
    </dgm:pt>
    <dgm:pt modelId="{04A0F626-25AF-417B-A91D-69EC746BEA9B}" type="pres">
      <dgm:prSet presAssocID="{B6FE94F2-7C34-44F8-890D-258EDC3AC6B5}" presName="linear" presStyleCnt="0">
        <dgm:presLayoutVars>
          <dgm:animLvl val="lvl"/>
          <dgm:resizeHandles val="exact"/>
        </dgm:presLayoutVars>
      </dgm:prSet>
      <dgm:spPr/>
    </dgm:pt>
    <dgm:pt modelId="{D44C691B-D292-4FDF-976B-C312145FAB58}" type="pres">
      <dgm:prSet presAssocID="{8226C504-1C14-4248-9B4F-513BFB183CC4}" presName="parentText" presStyleLbl="node1" presStyleIdx="0" presStyleCnt="7">
        <dgm:presLayoutVars>
          <dgm:chMax val="0"/>
          <dgm:bulletEnabled val="1"/>
        </dgm:presLayoutVars>
      </dgm:prSet>
      <dgm:spPr/>
    </dgm:pt>
    <dgm:pt modelId="{E94DD8A2-D0CF-4A98-A59F-DD6D6FE646A0}" type="pres">
      <dgm:prSet presAssocID="{8226C504-1C14-4248-9B4F-513BFB183CC4}" presName="childText" presStyleLbl="revTx" presStyleIdx="0" presStyleCnt="2">
        <dgm:presLayoutVars>
          <dgm:bulletEnabled val="1"/>
        </dgm:presLayoutVars>
      </dgm:prSet>
      <dgm:spPr/>
    </dgm:pt>
    <dgm:pt modelId="{0BBEB7CD-01E7-4D90-BF1E-2EF14480E39A}" type="pres">
      <dgm:prSet presAssocID="{F9F08BAD-E568-4BE8-A74C-729543CA76A5}" presName="parentText" presStyleLbl="node1" presStyleIdx="1" presStyleCnt="7">
        <dgm:presLayoutVars>
          <dgm:chMax val="0"/>
          <dgm:bulletEnabled val="1"/>
        </dgm:presLayoutVars>
      </dgm:prSet>
      <dgm:spPr/>
    </dgm:pt>
    <dgm:pt modelId="{B1F63859-F850-491A-AE6C-4CDE982E718A}" type="pres">
      <dgm:prSet presAssocID="{F9F08BAD-E568-4BE8-A74C-729543CA76A5}" presName="childText" presStyleLbl="revTx" presStyleIdx="1" presStyleCnt="2">
        <dgm:presLayoutVars>
          <dgm:bulletEnabled val="1"/>
        </dgm:presLayoutVars>
      </dgm:prSet>
      <dgm:spPr/>
    </dgm:pt>
    <dgm:pt modelId="{7CF5AF1C-4175-4DA1-834F-44D42408C903}" type="pres">
      <dgm:prSet presAssocID="{7CB79C4D-47F3-4282-AD46-A16ADE6A3EF7}" presName="parentText" presStyleLbl="node1" presStyleIdx="2" presStyleCnt="7">
        <dgm:presLayoutVars>
          <dgm:chMax val="0"/>
          <dgm:bulletEnabled val="1"/>
        </dgm:presLayoutVars>
      </dgm:prSet>
      <dgm:spPr/>
    </dgm:pt>
    <dgm:pt modelId="{8E0310A2-9CFC-4D1E-8134-F36C6AA8DE06}" type="pres">
      <dgm:prSet presAssocID="{F2922218-9825-4194-BA6D-7350861A4519}" presName="spacer" presStyleCnt="0"/>
      <dgm:spPr/>
    </dgm:pt>
    <dgm:pt modelId="{4121D98D-B0AB-41CE-8302-56DC05B06767}" type="pres">
      <dgm:prSet presAssocID="{6C487C6B-6D25-4990-A577-EAA7A9734A2A}" presName="parentText" presStyleLbl="node1" presStyleIdx="3" presStyleCnt="7">
        <dgm:presLayoutVars>
          <dgm:chMax val="0"/>
          <dgm:bulletEnabled val="1"/>
        </dgm:presLayoutVars>
      </dgm:prSet>
      <dgm:spPr/>
    </dgm:pt>
    <dgm:pt modelId="{125205CB-6D6F-4069-B00B-56926E86F2C8}" type="pres">
      <dgm:prSet presAssocID="{03A375A7-5E39-4E1B-AB98-D69C0F62534A}" presName="spacer" presStyleCnt="0"/>
      <dgm:spPr/>
    </dgm:pt>
    <dgm:pt modelId="{DFEBE475-1197-4195-889F-4AEBD47345F1}" type="pres">
      <dgm:prSet presAssocID="{774C87E3-65A6-4D5B-892E-A91F17020BB5}" presName="parentText" presStyleLbl="node1" presStyleIdx="4" presStyleCnt="7">
        <dgm:presLayoutVars>
          <dgm:chMax val="0"/>
          <dgm:bulletEnabled val="1"/>
        </dgm:presLayoutVars>
      </dgm:prSet>
      <dgm:spPr/>
    </dgm:pt>
    <dgm:pt modelId="{0FBD5AF5-42DF-4048-A8F6-566C01F04D3C}" type="pres">
      <dgm:prSet presAssocID="{7E58C203-053A-4AEC-859D-DB3E94F624A8}" presName="spacer" presStyleCnt="0"/>
      <dgm:spPr/>
    </dgm:pt>
    <dgm:pt modelId="{9F098475-CC10-48B7-A538-B71359D97505}" type="pres">
      <dgm:prSet presAssocID="{B27DAEA1-F23D-4E23-91F5-D1E69C88B87F}" presName="parentText" presStyleLbl="node1" presStyleIdx="5" presStyleCnt="7">
        <dgm:presLayoutVars>
          <dgm:chMax val="0"/>
          <dgm:bulletEnabled val="1"/>
        </dgm:presLayoutVars>
      </dgm:prSet>
      <dgm:spPr/>
    </dgm:pt>
    <dgm:pt modelId="{7103D93E-F9CF-4F60-B80F-72944EB97E67}" type="pres">
      <dgm:prSet presAssocID="{07591A95-8D24-43E3-8C57-6EF60D857F50}" presName="spacer" presStyleCnt="0"/>
      <dgm:spPr/>
    </dgm:pt>
    <dgm:pt modelId="{37FF3910-D46F-4160-A2D5-C56E327B9F4C}" type="pres">
      <dgm:prSet presAssocID="{D83B0DFA-45FD-4A2F-8B27-4DDBF6CCAF41}" presName="parentText" presStyleLbl="node1" presStyleIdx="6" presStyleCnt="7">
        <dgm:presLayoutVars>
          <dgm:chMax val="0"/>
          <dgm:bulletEnabled val="1"/>
        </dgm:presLayoutVars>
      </dgm:prSet>
      <dgm:spPr/>
    </dgm:pt>
  </dgm:ptLst>
  <dgm:cxnLst>
    <dgm:cxn modelId="{E5AC8D05-6145-494A-AEC8-1B2EDFA63753}" srcId="{8226C504-1C14-4248-9B4F-513BFB183CC4}" destId="{18D8A7AA-C824-468F-BA8F-5BE3D6897322}" srcOrd="2" destOrd="0" parTransId="{E28F174C-CBE0-49B8-9C81-CFBAA850864B}" sibTransId="{662CA5F7-11A7-4663-B0C4-657519906C1C}"/>
    <dgm:cxn modelId="{AF09DB07-BA24-41F3-A544-7169EFA19AFB}" srcId="{F9F08BAD-E568-4BE8-A74C-729543CA76A5}" destId="{75A8A122-D3FB-4B49-A6CF-86D3691D7A4D}" srcOrd="0" destOrd="0" parTransId="{8E239193-6A30-43E5-B329-9E7F21BF8474}" sibTransId="{2C3A6586-8B82-4A40-8839-56B468F0DD88}"/>
    <dgm:cxn modelId="{77A6F20D-DF22-4064-AFF2-6092A837C78D}" srcId="{F9F08BAD-E568-4BE8-A74C-729543CA76A5}" destId="{47C7F4A4-3A3F-45AB-B352-46F9094E8FA8}" srcOrd="2" destOrd="0" parTransId="{A34C88F7-5CEF-489D-87F0-20A785756D99}" sibTransId="{80B64F11-2990-4891-8F11-60D862369986}"/>
    <dgm:cxn modelId="{1B401012-19DE-4791-95E7-34D879197AF5}" type="presOf" srcId="{774C87E3-65A6-4D5B-892E-A91F17020BB5}" destId="{DFEBE475-1197-4195-889F-4AEBD47345F1}" srcOrd="0" destOrd="0" presId="urn:microsoft.com/office/officeart/2005/8/layout/vList2"/>
    <dgm:cxn modelId="{1425911B-FD6C-48C8-BE7A-FBAF07433AA9}" type="presOf" srcId="{75A8A122-D3FB-4B49-A6CF-86D3691D7A4D}" destId="{B1F63859-F850-491A-AE6C-4CDE982E718A}" srcOrd="0" destOrd="0" presId="urn:microsoft.com/office/officeart/2005/8/layout/vList2"/>
    <dgm:cxn modelId="{10050D29-736A-43B9-B3D4-37194D2CAF4A}" srcId="{B6FE94F2-7C34-44F8-890D-258EDC3AC6B5}" destId="{F9F08BAD-E568-4BE8-A74C-729543CA76A5}" srcOrd="1" destOrd="0" parTransId="{F2CCE485-27EC-438B-94FF-9F8E07E205B6}" sibTransId="{650AA464-EAC5-4230-A878-36AAEDE08CC4}"/>
    <dgm:cxn modelId="{B0F1912D-7470-4C22-8757-28E4D64D1010}" type="presOf" srcId="{D83B0DFA-45FD-4A2F-8B27-4DDBF6CCAF41}" destId="{37FF3910-D46F-4160-A2D5-C56E327B9F4C}" srcOrd="0" destOrd="0" presId="urn:microsoft.com/office/officeart/2005/8/layout/vList2"/>
    <dgm:cxn modelId="{86B8CD2D-6B2D-43F0-B564-3AF9BF41CA33}" type="presOf" srcId="{F9F08BAD-E568-4BE8-A74C-729543CA76A5}" destId="{0BBEB7CD-01E7-4D90-BF1E-2EF14480E39A}" srcOrd="0" destOrd="0" presId="urn:microsoft.com/office/officeart/2005/8/layout/vList2"/>
    <dgm:cxn modelId="{A6CF035F-700D-4D1F-9ECE-A7ADFC939E90}" type="presOf" srcId="{269CE758-87A7-4BE3-9216-CC232B0AF2FE}" destId="{E94DD8A2-D0CF-4A98-A59F-DD6D6FE646A0}" srcOrd="0" destOrd="1" presId="urn:microsoft.com/office/officeart/2005/8/layout/vList2"/>
    <dgm:cxn modelId="{491A3B43-9B5F-4DC3-B9A9-47061E44BA50}" srcId="{B6FE94F2-7C34-44F8-890D-258EDC3AC6B5}" destId="{B27DAEA1-F23D-4E23-91F5-D1E69C88B87F}" srcOrd="5" destOrd="0" parTransId="{5461122D-35A1-40B9-A1D9-FA30A379856A}" sibTransId="{07591A95-8D24-43E3-8C57-6EF60D857F50}"/>
    <dgm:cxn modelId="{279DAE45-DC40-4FC6-8B9A-2460AD367360}" type="presOf" srcId="{18D8A7AA-C824-468F-BA8F-5BE3D6897322}" destId="{E94DD8A2-D0CF-4A98-A59F-DD6D6FE646A0}" srcOrd="0" destOrd="2" presId="urn:microsoft.com/office/officeart/2005/8/layout/vList2"/>
    <dgm:cxn modelId="{8ED46467-4B83-47A6-B706-40793D482EB3}" srcId="{F9F08BAD-E568-4BE8-A74C-729543CA76A5}" destId="{EE09823D-36B0-4773-A039-216B93555697}" srcOrd="1" destOrd="0" parTransId="{463C26F1-AB20-4AFA-82AE-A4F0949F549E}" sibTransId="{D8802A79-431F-45F1-8AD0-B11B60714710}"/>
    <dgm:cxn modelId="{FB857B48-9B62-4A7D-94C9-838612CA1110}" type="presOf" srcId="{B27DAEA1-F23D-4E23-91F5-D1E69C88B87F}" destId="{9F098475-CC10-48B7-A538-B71359D97505}" srcOrd="0" destOrd="0" presId="urn:microsoft.com/office/officeart/2005/8/layout/vList2"/>
    <dgm:cxn modelId="{72C8166E-AF8C-4047-8B66-3B05D3A8EED6}" srcId="{B6FE94F2-7C34-44F8-890D-258EDC3AC6B5}" destId="{7CB79C4D-47F3-4282-AD46-A16ADE6A3EF7}" srcOrd="2" destOrd="0" parTransId="{E042F5ED-4219-48C4-B5DA-DB6C2B4DFD59}" sibTransId="{F2922218-9825-4194-BA6D-7350861A4519}"/>
    <dgm:cxn modelId="{EEFC6C53-3C56-4540-A461-3F64A55DEE50}" type="presOf" srcId="{7CB79C4D-47F3-4282-AD46-A16ADE6A3EF7}" destId="{7CF5AF1C-4175-4DA1-834F-44D42408C903}" srcOrd="0" destOrd="0" presId="urn:microsoft.com/office/officeart/2005/8/layout/vList2"/>
    <dgm:cxn modelId="{218CC379-F2A4-4DF3-BE87-06B07B0CAE82}" srcId="{B6FE94F2-7C34-44F8-890D-258EDC3AC6B5}" destId="{6C487C6B-6D25-4990-A577-EAA7A9734A2A}" srcOrd="3" destOrd="0" parTransId="{E79BE0FA-5F10-41F8-BF56-5ABB661E5A97}" sibTransId="{03A375A7-5E39-4E1B-AB98-D69C0F62534A}"/>
    <dgm:cxn modelId="{543FB3A7-E94A-44FB-8EEA-4369CD93B4F4}" type="presOf" srcId="{EE09823D-36B0-4773-A039-216B93555697}" destId="{B1F63859-F850-491A-AE6C-4CDE982E718A}" srcOrd="0" destOrd="1" presId="urn:microsoft.com/office/officeart/2005/8/layout/vList2"/>
    <dgm:cxn modelId="{2418C3B4-FFB0-4AD0-90E8-2459D17F056C}" srcId="{8226C504-1C14-4248-9B4F-513BFB183CC4}" destId="{269CE758-87A7-4BE3-9216-CC232B0AF2FE}" srcOrd="1" destOrd="0" parTransId="{1C8D9179-B71A-4CB5-8AF5-C9370334A690}" sibTransId="{F4082962-C4D9-4306-9FCE-9E61F46769D9}"/>
    <dgm:cxn modelId="{F3ED59C7-251E-4F14-853A-49D40E1C8C9D}" type="presOf" srcId="{6C487C6B-6D25-4990-A577-EAA7A9734A2A}" destId="{4121D98D-B0AB-41CE-8302-56DC05B06767}" srcOrd="0" destOrd="0" presId="urn:microsoft.com/office/officeart/2005/8/layout/vList2"/>
    <dgm:cxn modelId="{8BBAC7CF-5825-498B-B307-5E853E09E19B}" type="presOf" srcId="{47C7F4A4-3A3F-45AB-B352-46F9094E8FA8}" destId="{B1F63859-F850-491A-AE6C-4CDE982E718A}" srcOrd="0" destOrd="2" presId="urn:microsoft.com/office/officeart/2005/8/layout/vList2"/>
    <dgm:cxn modelId="{DF3D89D5-135A-4871-99AC-1EB22987AC96}" type="presOf" srcId="{5626F749-2C57-491E-A9BC-50D9A2B8B47C}" destId="{E94DD8A2-D0CF-4A98-A59F-DD6D6FE646A0}" srcOrd="0" destOrd="0" presId="urn:microsoft.com/office/officeart/2005/8/layout/vList2"/>
    <dgm:cxn modelId="{F50494D9-7DDD-4008-B4BC-4998C3EFD995}" srcId="{B6FE94F2-7C34-44F8-890D-258EDC3AC6B5}" destId="{8226C504-1C14-4248-9B4F-513BFB183CC4}" srcOrd="0" destOrd="0" parTransId="{8CBC26FC-CCA3-4254-9C2F-108A3F89E54D}" sibTransId="{5B80371D-C4C7-466C-B88D-093DB2BD7EC1}"/>
    <dgm:cxn modelId="{A1FB74E7-BC28-40B1-9708-3B49E214EC95}" type="presOf" srcId="{8226C504-1C14-4248-9B4F-513BFB183CC4}" destId="{D44C691B-D292-4FDF-976B-C312145FAB58}" srcOrd="0" destOrd="0" presId="urn:microsoft.com/office/officeart/2005/8/layout/vList2"/>
    <dgm:cxn modelId="{FBA401EA-2CC0-4D72-B4AE-D5FB09918DE7}" type="presOf" srcId="{B6FE94F2-7C34-44F8-890D-258EDC3AC6B5}" destId="{04A0F626-25AF-417B-A91D-69EC746BEA9B}" srcOrd="0" destOrd="0" presId="urn:microsoft.com/office/officeart/2005/8/layout/vList2"/>
    <dgm:cxn modelId="{4FC8A6EB-6B08-4A56-A9B2-627E2587AD27}" srcId="{B6FE94F2-7C34-44F8-890D-258EDC3AC6B5}" destId="{D83B0DFA-45FD-4A2F-8B27-4DDBF6CCAF41}" srcOrd="6" destOrd="0" parTransId="{9EEC05FF-86E6-44D8-89CE-5EE41DA89F05}" sibTransId="{5F6259C2-C3DF-44F8-8C32-0051F2012A2A}"/>
    <dgm:cxn modelId="{440E5CF1-C415-4011-A726-746D9FB3A800}" srcId="{8226C504-1C14-4248-9B4F-513BFB183CC4}" destId="{5626F749-2C57-491E-A9BC-50D9A2B8B47C}" srcOrd="0" destOrd="0" parTransId="{6B25FE7B-43B9-4C2D-8D5B-92627F1A71BE}" sibTransId="{CB35BE5A-AEC0-4300-8764-F174F41106AC}"/>
    <dgm:cxn modelId="{15774BFA-5A7E-4141-B2E6-47B76ABEFE61}" srcId="{B6FE94F2-7C34-44F8-890D-258EDC3AC6B5}" destId="{774C87E3-65A6-4D5B-892E-A91F17020BB5}" srcOrd="4" destOrd="0" parTransId="{9F219E59-94BF-4D8D-B648-4DA2AFBE5EF0}" sibTransId="{7E58C203-053A-4AEC-859D-DB3E94F624A8}"/>
    <dgm:cxn modelId="{2DAA0D0D-ACF0-4D77-8414-4F9FAEEDD58A}" type="presParOf" srcId="{04A0F626-25AF-417B-A91D-69EC746BEA9B}" destId="{D44C691B-D292-4FDF-976B-C312145FAB58}" srcOrd="0" destOrd="0" presId="urn:microsoft.com/office/officeart/2005/8/layout/vList2"/>
    <dgm:cxn modelId="{BD22DA18-0422-4679-89B0-2716DF0B98FE}" type="presParOf" srcId="{04A0F626-25AF-417B-A91D-69EC746BEA9B}" destId="{E94DD8A2-D0CF-4A98-A59F-DD6D6FE646A0}" srcOrd="1" destOrd="0" presId="urn:microsoft.com/office/officeart/2005/8/layout/vList2"/>
    <dgm:cxn modelId="{D82E726B-8426-4D57-A2C6-5EC02C8C4CD7}" type="presParOf" srcId="{04A0F626-25AF-417B-A91D-69EC746BEA9B}" destId="{0BBEB7CD-01E7-4D90-BF1E-2EF14480E39A}" srcOrd="2" destOrd="0" presId="urn:microsoft.com/office/officeart/2005/8/layout/vList2"/>
    <dgm:cxn modelId="{D064F12A-1EB2-4B00-9229-B36A779BD1CD}" type="presParOf" srcId="{04A0F626-25AF-417B-A91D-69EC746BEA9B}" destId="{B1F63859-F850-491A-AE6C-4CDE982E718A}" srcOrd="3" destOrd="0" presId="urn:microsoft.com/office/officeart/2005/8/layout/vList2"/>
    <dgm:cxn modelId="{6665A4EF-673D-4B54-A5F9-F8655226AEAF}" type="presParOf" srcId="{04A0F626-25AF-417B-A91D-69EC746BEA9B}" destId="{7CF5AF1C-4175-4DA1-834F-44D42408C903}" srcOrd="4" destOrd="0" presId="urn:microsoft.com/office/officeart/2005/8/layout/vList2"/>
    <dgm:cxn modelId="{011564BD-65B8-4C8F-BB68-CE45F0074663}" type="presParOf" srcId="{04A0F626-25AF-417B-A91D-69EC746BEA9B}" destId="{8E0310A2-9CFC-4D1E-8134-F36C6AA8DE06}" srcOrd="5" destOrd="0" presId="urn:microsoft.com/office/officeart/2005/8/layout/vList2"/>
    <dgm:cxn modelId="{432E7092-0B08-4D1C-8A91-F0A334200834}" type="presParOf" srcId="{04A0F626-25AF-417B-A91D-69EC746BEA9B}" destId="{4121D98D-B0AB-41CE-8302-56DC05B06767}" srcOrd="6" destOrd="0" presId="urn:microsoft.com/office/officeart/2005/8/layout/vList2"/>
    <dgm:cxn modelId="{696B675A-C613-4A73-B7CA-C62329A97003}" type="presParOf" srcId="{04A0F626-25AF-417B-A91D-69EC746BEA9B}" destId="{125205CB-6D6F-4069-B00B-56926E86F2C8}" srcOrd="7" destOrd="0" presId="urn:microsoft.com/office/officeart/2005/8/layout/vList2"/>
    <dgm:cxn modelId="{D07A1F3F-8E4D-4962-BBB6-3E0C3EFB1FBD}" type="presParOf" srcId="{04A0F626-25AF-417B-A91D-69EC746BEA9B}" destId="{DFEBE475-1197-4195-889F-4AEBD47345F1}" srcOrd="8" destOrd="0" presId="urn:microsoft.com/office/officeart/2005/8/layout/vList2"/>
    <dgm:cxn modelId="{7EBD6E61-C2EE-4211-9D3E-68683811613B}" type="presParOf" srcId="{04A0F626-25AF-417B-A91D-69EC746BEA9B}" destId="{0FBD5AF5-42DF-4048-A8F6-566C01F04D3C}" srcOrd="9" destOrd="0" presId="urn:microsoft.com/office/officeart/2005/8/layout/vList2"/>
    <dgm:cxn modelId="{94380D66-B992-44A6-9DA2-848A78D22050}" type="presParOf" srcId="{04A0F626-25AF-417B-A91D-69EC746BEA9B}" destId="{9F098475-CC10-48B7-A538-B71359D97505}" srcOrd="10" destOrd="0" presId="urn:microsoft.com/office/officeart/2005/8/layout/vList2"/>
    <dgm:cxn modelId="{9B7CDF8C-C843-4A9E-A618-5328DBB3ADE9}" type="presParOf" srcId="{04A0F626-25AF-417B-A91D-69EC746BEA9B}" destId="{7103D93E-F9CF-4F60-B80F-72944EB97E67}" srcOrd="11" destOrd="0" presId="urn:microsoft.com/office/officeart/2005/8/layout/vList2"/>
    <dgm:cxn modelId="{C0D76EFC-DCFF-40C7-A365-5727F8B7E162}" type="presParOf" srcId="{04A0F626-25AF-417B-A91D-69EC746BEA9B}" destId="{37FF3910-D46F-4160-A2D5-C56E327B9F4C}"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FE94F2-7C34-44F8-890D-258EDC3AC6B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226C504-1C14-4248-9B4F-513BFB183CC4}">
      <dgm:prSet phldrT="[Text]" custT="1"/>
      <dgm:spPr/>
      <dgm:t>
        <a:bodyPr/>
        <a:lstStyle/>
        <a:p>
          <a:r>
            <a:rPr lang="en-US" sz="1000" dirty="0"/>
            <a:t>Data Model</a:t>
          </a:r>
        </a:p>
      </dgm:t>
    </dgm:pt>
    <dgm:pt modelId="{8CBC26FC-CCA3-4254-9C2F-108A3F89E54D}" type="parTrans" cxnId="{F50494D9-7DDD-4008-B4BC-4998C3EFD995}">
      <dgm:prSet/>
      <dgm:spPr/>
      <dgm:t>
        <a:bodyPr/>
        <a:lstStyle/>
        <a:p>
          <a:endParaRPr lang="en-US" sz="2000"/>
        </a:p>
      </dgm:t>
    </dgm:pt>
    <dgm:pt modelId="{5B80371D-C4C7-466C-B88D-093DB2BD7EC1}" type="sibTrans" cxnId="{F50494D9-7DDD-4008-B4BC-4998C3EFD995}">
      <dgm:prSet/>
      <dgm:spPr/>
      <dgm:t>
        <a:bodyPr/>
        <a:lstStyle/>
        <a:p>
          <a:endParaRPr lang="en-US" sz="2000"/>
        </a:p>
      </dgm:t>
    </dgm:pt>
    <dgm:pt modelId="{5626F749-2C57-491E-A9BC-50D9A2B8B47C}">
      <dgm:prSet phldrT="[Text]" custT="1"/>
      <dgm:spPr/>
      <dgm:t>
        <a:bodyPr/>
        <a:lstStyle/>
        <a:p>
          <a:r>
            <a:rPr lang="en-US" sz="800" dirty="0"/>
            <a:t>Interactions</a:t>
          </a:r>
        </a:p>
      </dgm:t>
    </dgm:pt>
    <dgm:pt modelId="{6B25FE7B-43B9-4C2D-8D5B-92627F1A71BE}" type="parTrans" cxnId="{440E5CF1-C415-4011-A726-746D9FB3A800}">
      <dgm:prSet/>
      <dgm:spPr/>
      <dgm:t>
        <a:bodyPr/>
        <a:lstStyle/>
        <a:p>
          <a:endParaRPr lang="en-US" sz="2000"/>
        </a:p>
      </dgm:t>
    </dgm:pt>
    <dgm:pt modelId="{CB35BE5A-AEC0-4300-8764-F174F41106AC}" type="sibTrans" cxnId="{440E5CF1-C415-4011-A726-746D9FB3A800}">
      <dgm:prSet/>
      <dgm:spPr/>
      <dgm:t>
        <a:bodyPr/>
        <a:lstStyle/>
        <a:p>
          <a:endParaRPr lang="en-US" sz="2000"/>
        </a:p>
      </dgm:t>
    </dgm:pt>
    <dgm:pt modelId="{269CE758-87A7-4BE3-9216-CC232B0AF2FE}">
      <dgm:prSet phldrT="[Text]" custT="1"/>
      <dgm:spPr/>
      <dgm:t>
        <a:bodyPr/>
        <a:lstStyle/>
        <a:p>
          <a:r>
            <a:rPr lang="en-US" sz="800" dirty="0"/>
            <a:t>Contact</a:t>
          </a:r>
        </a:p>
      </dgm:t>
    </dgm:pt>
    <dgm:pt modelId="{1C8D9179-B71A-4CB5-8AF5-C9370334A690}" type="parTrans" cxnId="{2418C3B4-FFB0-4AD0-90E8-2459D17F056C}">
      <dgm:prSet/>
      <dgm:spPr/>
      <dgm:t>
        <a:bodyPr/>
        <a:lstStyle/>
        <a:p>
          <a:endParaRPr lang="en-US" sz="2000"/>
        </a:p>
      </dgm:t>
    </dgm:pt>
    <dgm:pt modelId="{F4082962-C4D9-4306-9FCE-9E61F46769D9}" type="sibTrans" cxnId="{2418C3B4-FFB0-4AD0-90E8-2459D17F056C}">
      <dgm:prSet/>
      <dgm:spPr/>
      <dgm:t>
        <a:bodyPr/>
        <a:lstStyle/>
        <a:p>
          <a:endParaRPr lang="en-US" sz="2000"/>
        </a:p>
      </dgm:t>
    </dgm:pt>
    <dgm:pt modelId="{F9F08BAD-E568-4BE8-A74C-729543CA76A5}">
      <dgm:prSet phldrT="[Text]" custT="1"/>
      <dgm:spPr/>
      <dgm:t>
        <a:bodyPr/>
        <a:lstStyle/>
        <a:p>
          <a:r>
            <a:rPr lang="en-US" sz="1000" dirty="0"/>
            <a:t>Custom Actions</a:t>
          </a:r>
        </a:p>
      </dgm:t>
    </dgm:pt>
    <dgm:pt modelId="{F2CCE485-27EC-438B-94FF-9F8E07E205B6}" type="parTrans" cxnId="{10050D29-736A-43B9-B3D4-37194D2CAF4A}">
      <dgm:prSet/>
      <dgm:spPr/>
      <dgm:t>
        <a:bodyPr/>
        <a:lstStyle/>
        <a:p>
          <a:endParaRPr lang="en-US" sz="2000"/>
        </a:p>
      </dgm:t>
    </dgm:pt>
    <dgm:pt modelId="{650AA464-EAC5-4230-A878-36AAEDE08CC4}" type="sibTrans" cxnId="{10050D29-736A-43B9-B3D4-37194D2CAF4A}">
      <dgm:prSet/>
      <dgm:spPr/>
      <dgm:t>
        <a:bodyPr/>
        <a:lstStyle/>
        <a:p>
          <a:endParaRPr lang="en-US" sz="2000"/>
        </a:p>
      </dgm:t>
    </dgm:pt>
    <dgm:pt modelId="{75A8A122-D3FB-4B49-A6CF-86D3691D7A4D}">
      <dgm:prSet phldrT="[Text]" custT="1"/>
      <dgm:spPr/>
      <dgm:t>
        <a:bodyPr/>
        <a:lstStyle/>
        <a:p>
          <a:r>
            <a:rPr lang="en-US" sz="800" dirty="0"/>
            <a:t>Get Veteran updates</a:t>
          </a:r>
        </a:p>
      </dgm:t>
    </dgm:pt>
    <dgm:pt modelId="{8E239193-6A30-43E5-B329-9E7F21BF8474}" type="parTrans" cxnId="{AF09DB07-BA24-41F3-A544-7169EFA19AFB}">
      <dgm:prSet/>
      <dgm:spPr/>
      <dgm:t>
        <a:bodyPr/>
        <a:lstStyle/>
        <a:p>
          <a:endParaRPr lang="en-US" sz="2000"/>
        </a:p>
      </dgm:t>
    </dgm:pt>
    <dgm:pt modelId="{2C3A6586-8B82-4A40-8839-56B468F0DD88}" type="sibTrans" cxnId="{AF09DB07-BA24-41F3-A544-7169EFA19AFB}">
      <dgm:prSet/>
      <dgm:spPr/>
      <dgm:t>
        <a:bodyPr/>
        <a:lstStyle/>
        <a:p>
          <a:endParaRPr lang="en-US" sz="2000"/>
        </a:p>
      </dgm:t>
    </dgm:pt>
    <dgm:pt modelId="{EE09823D-36B0-4773-A039-216B93555697}">
      <dgm:prSet phldrT="[Text]" custT="1"/>
      <dgm:spPr/>
      <dgm:t>
        <a:bodyPr/>
        <a:lstStyle/>
        <a:p>
          <a:r>
            <a:rPr lang="en-US" sz="800" dirty="0"/>
            <a:t>Get Addresses</a:t>
          </a:r>
        </a:p>
      </dgm:t>
    </dgm:pt>
    <dgm:pt modelId="{463C26F1-AB20-4AFA-82AE-A4F0949F549E}" type="parTrans" cxnId="{8ED46467-4B83-47A6-B706-40793D482EB3}">
      <dgm:prSet/>
      <dgm:spPr/>
      <dgm:t>
        <a:bodyPr/>
        <a:lstStyle/>
        <a:p>
          <a:endParaRPr lang="en-US" sz="2000"/>
        </a:p>
      </dgm:t>
    </dgm:pt>
    <dgm:pt modelId="{D8802A79-431F-45F1-8AD0-B11B60714710}" type="sibTrans" cxnId="{8ED46467-4B83-47A6-B706-40793D482EB3}">
      <dgm:prSet/>
      <dgm:spPr/>
      <dgm:t>
        <a:bodyPr/>
        <a:lstStyle/>
        <a:p>
          <a:endParaRPr lang="en-US" sz="2000"/>
        </a:p>
      </dgm:t>
    </dgm:pt>
    <dgm:pt modelId="{6C487C6B-6D25-4990-A577-EAA7A9734A2A}">
      <dgm:prSet phldrT="[Text]" custT="1"/>
      <dgm:spPr/>
      <dgm:t>
        <a:bodyPr/>
        <a:lstStyle/>
        <a:p>
          <a:r>
            <a:rPr lang="en-US" sz="1000" dirty="0"/>
            <a:t>Plugins</a:t>
          </a:r>
        </a:p>
      </dgm:t>
    </dgm:pt>
    <dgm:pt modelId="{E79BE0FA-5F10-41F8-BF56-5ABB661E5A97}" type="parTrans" cxnId="{218CC379-F2A4-4DF3-BE87-06B07B0CAE82}">
      <dgm:prSet/>
      <dgm:spPr/>
      <dgm:t>
        <a:bodyPr/>
        <a:lstStyle/>
        <a:p>
          <a:endParaRPr lang="en-US" sz="2000"/>
        </a:p>
      </dgm:t>
    </dgm:pt>
    <dgm:pt modelId="{03A375A7-5E39-4E1B-AB98-D69C0F62534A}" type="sibTrans" cxnId="{218CC379-F2A4-4DF3-BE87-06B07B0CAE82}">
      <dgm:prSet/>
      <dgm:spPr/>
      <dgm:t>
        <a:bodyPr/>
        <a:lstStyle/>
        <a:p>
          <a:endParaRPr lang="en-US" sz="2000"/>
        </a:p>
      </dgm:t>
    </dgm:pt>
    <dgm:pt modelId="{D83B0DFA-45FD-4A2F-8B27-4DDBF6CCAF41}">
      <dgm:prSet phldrT="[Text]" custT="1"/>
      <dgm:spPr/>
      <dgm:t>
        <a:bodyPr/>
        <a:lstStyle/>
        <a:p>
          <a:r>
            <a:rPr lang="en-US" sz="1000" dirty="0"/>
            <a:t>Security Model</a:t>
          </a:r>
        </a:p>
      </dgm:t>
    </dgm:pt>
    <dgm:pt modelId="{9EEC05FF-86E6-44D8-89CE-5EE41DA89F05}" type="parTrans" cxnId="{4FC8A6EB-6B08-4A56-A9B2-627E2587AD27}">
      <dgm:prSet/>
      <dgm:spPr/>
      <dgm:t>
        <a:bodyPr/>
        <a:lstStyle/>
        <a:p>
          <a:endParaRPr lang="en-US"/>
        </a:p>
      </dgm:t>
    </dgm:pt>
    <dgm:pt modelId="{5F6259C2-C3DF-44F8-8C32-0051F2012A2A}" type="sibTrans" cxnId="{4FC8A6EB-6B08-4A56-A9B2-627E2587AD27}">
      <dgm:prSet/>
      <dgm:spPr/>
      <dgm:t>
        <a:bodyPr/>
        <a:lstStyle/>
        <a:p>
          <a:endParaRPr lang="en-US"/>
        </a:p>
      </dgm:t>
    </dgm:pt>
    <dgm:pt modelId="{80CAE4F3-AB2E-4599-A8F7-AAA50B560E5D}">
      <dgm:prSet phldrT="[Text]" custT="1"/>
      <dgm:spPr/>
      <dgm:t>
        <a:bodyPr/>
        <a:lstStyle/>
        <a:p>
          <a:r>
            <a:rPr lang="en-US" sz="1000" dirty="0" err="1"/>
            <a:t>crme_Person</a:t>
          </a:r>
          <a:r>
            <a:rPr lang="en-US" sz="1000" dirty="0"/>
            <a:t> Search</a:t>
          </a:r>
        </a:p>
      </dgm:t>
    </dgm:pt>
    <dgm:pt modelId="{CF2039F6-9506-4C31-9DD0-BB52CC48B08F}" type="parTrans" cxnId="{02A3517F-8DB4-4F1D-802B-86E4969229FD}">
      <dgm:prSet/>
      <dgm:spPr/>
      <dgm:t>
        <a:bodyPr/>
        <a:lstStyle/>
        <a:p>
          <a:endParaRPr lang="en-US"/>
        </a:p>
      </dgm:t>
    </dgm:pt>
    <dgm:pt modelId="{5CB5C930-F248-45B8-B7E7-7482EA776DD6}" type="sibTrans" cxnId="{02A3517F-8DB4-4F1D-802B-86E4969229FD}">
      <dgm:prSet/>
      <dgm:spPr/>
      <dgm:t>
        <a:bodyPr/>
        <a:lstStyle/>
        <a:p>
          <a:endParaRPr lang="en-US"/>
        </a:p>
      </dgm:t>
    </dgm:pt>
    <dgm:pt modelId="{04A0F626-25AF-417B-A91D-69EC746BEA9B}" type="pres">
      <dgm:prSet presAssocID="{B6FE94F2-7C34-44F8-890D-258EDC3AC6B5}" presName="linear" presStyleCnt="0">
        <dgm:presLayoutVars>
          <dgm:animLvl val="lvl"/>
          <dgm:resizeHandles val="exact"/>
        </dgm:presLayoutVars>
      </dgm:prSet>
      <dgm:spPr/>
    </dgm:pt>
    <dgm:pt modelId="{D44C691B-D292-4FDF-976B-C312145FAB58}" type="pres">
      <dgm:prSet presAssocID="{8226C504-1C14-4248-9B4F-513BFB183CC4}" presName="parentText" presStyleLbl="node1" presStyleIdx="0" presStyleCnt="4">
        <dgm:presLayoutVars>
          <dgm:chMax val="0"/>
          <dgm:bulletEnabled val="1"/>
        </dgm:presLayoutVars>
      </dgm:prSet>
      <dgm:spPr/>
    </dgm:pt>
    <dgm:pt modelId="{E94DD8A2-D0CF-4A98-A59F-DD6D6FE646A0}" type="pres">
      <dgm:prSet presAssocID="{8226C504-1C14-4248-9B4F-513BFB183CC4}" presName="childText" presStyleLbl="revTx" presStyleIdx="0" presStyleCnt="3">
        <dgm:presLayoutVars>
          <dgm:bulletEnabled val="1"/>
        </dgm:presLayoutVars>
      </dgm:prSet>
      <dgm:spPr/>
    </dgm:pt>
    <dgm:pt modelId="{0BBEB7CD-01E7-4D90-BF1E-2EF14480E39A}" type="pres">
      <dgm:prSet presAssocID="{F9F08BAD-E568-4BE8-A74C-729543CA76A5}" presName="parentText" presStyleLbl="node1" presStyleIdx="1" presStyleCnt="4">
        <dgm:presLayoutVars>
          <dgm:chMax val="0"/>
          <dgm:bulletEnabled val="1"/>
        </dgm:presLayoutVars>
      </dgm:prSet>
      <dgm:spPr/>
    </dgm:pt>
    <dgm:pt modelId="{B1F63859-F850-491A-AE6C-4CDE982E718A}" type="pres">
      <dgm:prSet presAssocID="{F9F08BAD-E568-4BE8-A74C-729543CA76A5}" presName="childText" presStyleLbl="revTx" presStyleIdx="1" presStyleCnt="3">
        <dgm:presLayoutVars>
          <dgm:bulletEnabled val="1"/>
        </dgm:presLayoutVars>
      </dgm:prSet>
      <dgm:spPr/>
    </dgm:pt>
    <dgm:pt modelId="{4121D98D-B0AB-41CE-8302-56DC05B06767}" type="pres">
      <dgm:prSet presAssocID="{6C487C6B-6D25-4990-A577-EAA7A9734A2A}" presName="parentText" presStyleLbl="node1" presStyleIdx="2" presStyleCnt="4">
        <dgm:presLayoutVars>
          <dgm:chMax val="0"/>
          <dgm:bulletEnabled val="1"/>
        </dgm:presLayoutVars>
      </dgm:prSet>
      <dgm:spPr/>
    </dgm:pt>
    <dgm:pt modelId="{927B3E67-DA0E-49C0-B762-7DA45ECCDFB5}" type="pres">
      <dgm:prSet presAssocID="{6C487C6B-6D25-4990-A577-EAA7A9734A2A}" presName="childText" presStyleLbl="revTx" presStyleIdx="2" presStyleCnt="3">
        <dgm:presLayoutVars>
          <dgm:bulletEnabled val="1"/>
        </dgm:presLayoutVars>
      </dgm:prSet>
      <dgm:spPr/>
    </dgm:pt>
    <dgm:pt modelId="{37FF3910-D46F-4160-A2D5-C56E327B9F4C}" type="pres">
      <dgm:prSet presAssocID="{D83B0DFA-45FD-4A2F-8B27-4DDBF6CCAF41}" presName="parentText" presStyleLbl="node1" presStyleIdx="3" presStyleCnt="4">
        <dgm:presLayoutVars>
          <dgm:chMax val="0"/>
          <dgm:bulletEnabled val="1"/>
        </dgm:presLayoutVars>
      </dgm:prSet>
      <dgm:spPr/>
    </dgm:pt>
  </dgm:ptLst>
  <dgm:cxnLst>
    <dgm:cxn modelId="{AF09DB07-BA24-41F3-A544-7169EFA19AFB}" srcId="{F9F08BAD-E568-4BE8-A74C-729543CA76A5}" destId="{75A8A122-D3FB-4B49-A6CF-86D3691D7A4D}" srcOrd="0" destOrd="0" parTransId="{8E239193-6A30-43E5-B329-9E7F21BF8474}" sibTransId="{2C3A6586-8B82-4A40-8839-56B468F0DD88}"/>
    <dgm:cxn modelId="{1425911B-FD6C-48C8-BE7A-FBAF07433AA9}" type="presOf" srcId="{75A8A122-D3FB-4B49-A6CF-86D3691D7A4D}" destId="{B1F63859-F850-491A-AE6C-4CDE982E718A}" srcOrd="0" destOrd="0" presId="urn:microsoft.com/office/officeart/2005/8/layout/vList2"/>
    <dgm:cxn modelId="{10050D29-736A-43B9-B3D4-37194D2CAF4A}" srcId="{B6FE94F2-7C34-44F8-890D-258EDC3AC6B5}" destId="{F9F08BAD-E568-4BE8-A74C-729543CA76A5}" srcOrd="1" destOrd="0" parTransId="{F2CCE485-27EC-438B-94FF-9F8E07E205B6}" sibTransId="{650AA464-EAC5-4230-A878-36AAEDE08CC4}"/>
    <dgm:cxn modelId="{B0F1912D-7470-4C22-8757-28E4D64D1010}" type="presOf" srcId="{D83B0DFA-45FD-4A2F-8B27-4DDBF6CCAF41}" destId="{37FF3910-D46F-4160-A2D5-C56E327B9F4C}" srcOrd="0" destOrd="0" presId="urn:microsoft.com/office/officeart/2005/8/layout/vList2"/>
    <dgm:cxn modelId="{86B8CD2D-6B2D-43F0-B564-3AF9BF41CA33}" type="presOf" srcId="{F9F08BAD-E568-4BE8-A74C-729543CA76A5}" destId="{0BBEB7CD-01E7-4D90-BF1E-2EF14480E39A}" srcOrd="0" destOrd="0" presId="urn:microsoft.com/office/officeart/2005/8/layout/vList2"/>
    <dgm:cxn modelId="{A6CF035F-700D-4D1F-9ECE-A7ADFC939E90}" type="presOf" srcId="{269CE758-87A7-4BE3-9216-CC232B0AF2FE}" destId="{E94DD8A2-D0CF-4A98-A59F-DD6D6FE646A0}" srcOrd="0" destOrd="1" presId="urn:microsoft.com/office/officeart/2005/8/layout/vList2"/>
    <dgm:cxn modelId="{8ED46467-4B83-47A6-B706-40793D482EB3}" srcId="{F9F08BAD-E568-4BE8-A74C-729543CA76A5}" destId="{EE09823D-36B0-4773-A039-216B93555697}" srcOrd="1" destOrd="0" parTransId="{463C26F1-AB20-4AFA-82AE-A4F0949F549E}" sibTransId="{D8802A79-431F-45F1-8AD0-B11B60714710}"/>
    <dgm:cxn modelId="{40385D54-174E-4715-B633-D89C15851853}" type="presOf" srcId="{80CAE4F3-AB2E-4599-A8F7-AAA50B560E5D}" destId="{927B3E67-DA0E-49C0-B762-7DA45ECCDFB5}" srcOrd="0" destOrd="0" presId="urn:microsoft.com/office/officeart/2005/8/layout/vList2"/>
    <dgm:cxn modelId="{218CC379-F2A4-4DF3-BE87-06B07B0CAE82}" srcId="{B6FE94F2-7C34-44F8-890D-258EDC3AC6B5}" destId="{6C487C6B-6D25-4990-A577-EAA7A9734A2A}" srcOrd="2" destOrd="0" parTransId="{E79BE0FA-5F10-41F8-BF56-5ABB661E5A97}" sibTransId="{03A375A7-5E39-4E1B-AB98-D69C0F62534A}"/>
    <dgm:cxn modelId="{02A3517F-8DB4-4F1D-802B-86E4969229FD}" srcId="{6C487C6B-6D25-4990-A577-EAA7A9734A2A}" destId="{80CAE4F3-AB2E-4599-A8F7-AAA50B560E5D}" srcOrd="0" destOrd="0" parTransId="{CF2039F6-9506-4C31-9DD0-BB52CC48B08F}" sibTransId="{5CB5C930-F248-45B8-B7E7-7482EA776DD6}"/>
    <dgm:cxn modelId="{543FB3A7-E94A-44FB-8EEA-4369CD93B4F4}" type="presOf" srcId="{EE09823D-36B0-4773-A039-216B93555697}" destId="{B1F63859-F850-491A-AE6C-4CDE982E718A}" srcOrd="0" destOrd="1" presId="urn:microsoft.com/office/officeart/2005/8/layout/vList2"/>
    <dgm:cxn modelId="{2418C3B4-FFB0-4AD0-90E8-2459D17F056C}" srcId="{8226C504-1C14-4248-9B4F-513BFB183CC4}" destId="{269CE758-87A7-4BE3-9216-CC232B0AF2FE}" srcOrd="1" destOrd="0" parTransId="{1C8D9179-B71A-4CB5-8AF5-C9370334A690}" sibTransId="{F4082962-C4D9-4306-9FCE-9E61F46769D9}"/>
    <dgm:cxn modelId="{F3ED59C7-251E-4F14-853A-49D40E1C8C9D}" type="presOf" srcId="{6C487C6B-6D25-4990-A577-EAA7A9734A2A}" destId="{4121D98D-B0AB-41CE-8302-56DC05B06767}" srcOrd="0" destOrd="0" presId="urn:microsoft.com/office/officeart/2005/8/layout/vList2"/>
    <dgm:cxn modelId="{DF3D89D5-135A-4871-99AC-1EB22987AC96}" type="presOf" srcId="{5626F749-2C57-491E-A9BC-50D9A2B8B47C}" destId="{E94DD8A2-D0CF-4A98-A59F-DD6D6FE646A0}" srcOrd="0" destOrd="0" presId="urn:microsoft.com/office/officeart/2005/8/layout/vList2"/>
    <dgm:cxn modelId="{F50494D9-7DDD-4008-B4BC-4998C3EFD995}" srcId="{B6FE94F2-7C34-44F8-890D-258EDC3AC6B5}" destId="{8226C504-1C14-4248-9B4F-513BFB183CC4}" srcOrd="0" destOrd="0" parTransId="{8CBC26FC-CCA3-4254-9C2F-108A3F89E54D}" sibTransId="{5B80371D-C4C7-466C-B88D-093DB2BD7EC1}"/>
    <dgm:cxn modelId="{A1FB74E7-BC28-40B1-9708-3B49E214EC95}" type="presOf" srcId="{8226C504-1C14-4248-9B4F-513BFB183CC4}" destId="{D44C691B-D292-4FDF-976B-C312145FAB58}" srcOrd="0" destOrd="0" presId="urn:microsoft.com/office/officeart/2005/8/layout/vList2"/>
    <dgm:cxn modelId="{FBA401EA-2CC0-4D72-B4AE-D5FB09918DE7}" type="presOf" srcId="{B6FE94F2-7C34-44F8-890D-258EDC3AC6B5}" destId="{04A0F626-25AF-417B-A91D-69EC746BEA9B}" srcOrd="0" destOrd="0" presId="urn:microsoft.com/office/officeart/2005/8/layout/vList2"/>
    <dgm:cxn modelId="{4FC8A6EB-6B08-4A56-A9B2-627E2587AD27}" srcId="{B6FE94F2-7C34-44F8-890D-258EDC3AC6B5}" destId="{D83B0DFA-45FD-4A2F-8B27-4DDBF6CCAF41}" srcOrd="3" destOrd="0" parTransId="{9EEC05FF-86E6-44D8-89CE-5EE41DA89F05}" sibTransId="{5F6259C2-C3DF-44F8-8C32-0051F2012A2A}"/>
    <dgm:cxn modelId="{440E5CF1-C415-4011-A726-746D9FB3A800}" srcId="{8226C504-1C14-4248-9B4F-513BFB183CC4}" destId="{5626F749-2C57-491E-A9BC-50D9A2B8B47C}" srcOrd="0" destOrd="0" parTransId="{6B25FE7B-43B9-4C2D-8D5B-92627F1A71BE}" sibTransId="{CB35BE5A-AEC0-4300-8764-F174F41106AC}"/>
    <dgm:cxn modelId="{2DAA0D0D-ACF0-4D77-8414-4F9FAEEDD58A}" type="presParOf" srcId="{04A0F626-25AF-417B-A91D-69EC746BEA9B}" destId="{D44C691B-D292-4FDF-976B-C312145FAB58}" srcOrd="0" destOrd="0" presId="urn:microsoft.com/office/officeart/2005/8/layout/vList2"/>
    <dgm:cxn modelId="{BD22DA18-0422-4679-89B0-2716DF0B98FE}" type="presParOf" srcId="{04A0F626-25AF-417B-A91D-69EC746BEA9B}" destId="{E94DD8A2-D0CF-4A98-A59F-DD6D6FE646A0}" srcOrd="1" destOrd="0" presId="urn:microsoft.com/office/officeart/2005/8/layout/vList2"/>
    <dgm:cxn modelId="{D82E726B-8426-4D57-A2C6-5EC02C8C4CD7}" type="presParOf" srcId="{04A0F626-25AF-417B-A91D-69EC746BEA9B}" destId="{0BBEB7CD-01E7-4D90-BF1E-2EF14480E39A}" srcOrd="2" destOrd="0" presId="urn:microsoft.com/office/officeart/2005/8/layout/vList2"/>
    <dgm:cxn modelId="{D064F12A-1EB2-4B00-9229-B36A779BD1CD}" type="presParOf" srcId="{04A0F626-25AF-417B-A91D-69EC746BEA9B}" destId="{B1F63859-F850-491A-AE6C-4CDE982E718A}" srcOrd="3" destOrd="0" presId="urn:microsoft.com/office/officeart/2005/8/layout/vList2"/>
    <dgm:cxn modelId="{432E7092-0B08-4D1C-8A91-F0A334200834}" type="presParOf" srcId="{04A0F626-25AF-417B-A91D-69EC746BEA9B}" destId="{4121D98D-B0AB-41CE-8302-56DC05B06767}" srcOrd="4" destOrd="0" presId="urn:microsoft.com/office/officeart/2005/8/layout/vList2"/>
    <dgm:cxn modelId="{FFF8D46B-B3DE-4E67-B772-BFB1140685D2}" type="presParOf" srcId="{04A0F626-25AF-417B-A91D-69EC746BEA9B}" destId="{927B3E67-DA0E-49C0-B762-7DA45ECCDFB5}" srcOrd="5" destOrd="0" presId="urn:microsoft.com/office/officeart/2005/8/layout/vList2"/>
    <dgm:cxn modelId="{C0D76EFC-DCFF-40C7-A365-5727F8B7E162}" type="presParOf" srcId="{04A0F626-25AF-417B-A91D-69EC746BEA9B}" destId="{37FF3910-D46F-4160-A2D5-C56E327B9F4C}"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FE94F2-7C34-44F8-890D-258EDC3AC6B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226C504-1C14-4248-9B4F-513BFB183CC4}">
      <dgm:prSet phldrT="[Text]" custT="1"/>
      <dgm:spPr/>
      <dgm:t>
        <a:bodyPr/>
        <a:lstStyle/>
        <a:p>
          <a:r>
            <a:rPr lang="en-US" sz="1000" dirty="0"/>
            <a:t>Data Model</a:t>
          </a:r>
        </a:p>
      </dgm:t>
    </dgm:pt>
    <dgm:pt modelId="{8CBC26FC-CCA3-4254-9C2F-108A3F89E54D}" type="parTrans" cxnId="{F50494D9-7DDD-4008-B4BC-4998C3EFD995}">
      <dgm:prSet/>
      <dgm:spPr/>
      <dgm:t>
        <a:bodyPr/>
        <a:lstStyle/>
        <a:p>
          <a:endParaRPr lang="en-US" sz="2000"/>
        </a:p>
      </dgm:t>
    </dgm:pt>
    <dgm:pt modelId="{5B80371D-C4C7-466C-B88D-093DB2BD7EC1}" type="sibTrans" cxnId="{F50494D9-7DDD-4008-B4BC-4998C3EFD995}">
      <dgm:prSet/>
      <dgm:spPr/>
      <dgm:t>
        <a:bodyPr/>
        <a:lstStyle/>
        <a:p>
          <a:endParaRPr lang="en-US" sz="2000"/>
        </a:p>
      </dgm:t>
    </dgm:pt>
    <dgm:pt modelId="{5626F749-2C57-491E-A9BC-50D9A2B8B47C}">
      <dgm:prSet phldrT="[Text]" custT="1"/>
      <dgm:spPr/>
      <dgm:t>
        <a:bodyPr/>
        <a:lstStyle/>
        <a:p>
          <a:r>
            <a:rPr lang="en-US" sz="800" dirty="0"/>
            <a:t>Request</a:t>
          </a:r>
        </a:p>
      </dgm:t>
    </dgm:pt>
    <dgm:pt modelId="{6B25FE7B-43B9-4C2D-8D5B-92627F1A71BE}" type="parTrans" cxnId="{440E5CF1-C415-4011-A726-746D9FB3A800}">
      <dgm:prSet/>
      <dgm:spPr/>
      <dgm:t>
        <a:bodyPr/>
        <a:lstStyle/>
        <a:p>
          <a:endParaRPr lang="en-US" sz="2000"/>
        </a:p>
      </dgm:t>
    </dgm:pt>
    <dgm:pt modelId="{CB35BE5A-AEC0-4300-8764-F174F41106AC}" type="sibTrans" cxnId="{440E5CF1-C415-4011-A726-746D9FB3A800}">
      <dgm:prSet/>
      <dgm:spPr/>
      <dgm:t>
        <a:bodyPr/>
        <a:lstStyle/>
        <a:p>
          <a:endParaRPr lang="en-US" sz="2000"/>
        </a:p>
      </dgm:t>
    </dgm:pt>
    <dgm:pt modelId="{269CE758-87A7-4BE3-9216-CC232B0AF2FE}">
      <dgm:prSet phldrT="[Text]" custT="1"/>
      <dgm:spPr/>
      <dgm:t>
        <a:bodyPr/>
        <a:lstStyle/>
        <a:p>
          <a:r>
            <a:rPr lang="en-US" sz="800" dirty="0"/>
            <a:t>Claims</a:t>
          </a:r>
        </a:p>
      </dgm:t>
    </dgm:pt>
    <dgm:pt modelId="{1C8D9179-B71A-4CB5-8AF5-C9370334A690}" type="parTrans" cxnId="{2418C3B4-FFB0-4AD0-90E8-2459D17F056C}">
      <dgm:prSet/>
      <dgm:spPr/>
      <dgm:t>
        <a:bodyPr/>
        <a:lstStyle/>
        <a:p>
          <a:endParaRPr lang="en-US" sz="2000"/>
        </a:p>
      </dgm:t>
    </dgm:pt>
    <dgm:pt modelId="{F4082962-C4D9-4306-9FCE-9E61F46769D9}" type="sibTrans" cxnId="{2418C3B4-FFB0-4AD0-90E8-2459D17F056C}">
      <dgm:prSet/>
      <dgm:spPr/>
      <dgm:t>
        <a:bodyPr/>
        <a:lstStyle/>
        <a:p>
          <a:endParaRPr lang="en-US" sz="2000"/>
        </a:p>
      </dgm:t>
    </dgm:pt>
    <dgm:pt modelId="{F9F08BAD-E568-4BE8-A74C-729543CA76A5}">
      <dgm:prSet phldrT="[Text]" custT="1"/>
      <dgm:spPr/>
      <dgm:t>
        <a:bodyPr/>
        <a:lstStyle/>
        <a:p>
          <a:r>
            <a:rPr lang="en-US" sz="1000" dirty="0"/>
            <a:t>UDO Specific Customizations and Configuration</a:t>
          </a:r>
        </a:p>
      </dgm:t>
    </dgm:pt>
    <dgm:pt modelId="{F2CCE485-27EC-438B-94FF-9F8E07E205B6}" type="parTrans" cxnId="{10050D29-736A-43B9-B3D4-37194D2CAF4A}">
      <dgm:prSet/>
      <dgm:spPr/>
      <dgm:t>
        <a:bodyPr/>
        <a:lstStyle/>
        <a:p>
          <a:endParaRPr lang="en-US" sz="2000"/>
        </a:p>
      </dgm:t>
    </dgm:pt>
    <dgm:pt modelId="{650AA464-EAC5-4230-A878-36AAEDE08CC4}" type="sibTrans" cxnId="{10050D29-736A-43B9-B3D4-37194D2CAF4A}">
      <dgm:prSet/>
      <dgm:spPr/>
      <dgm:t>
        <a:bodyPr/>
        <a:lstStyle/>
        <a:p>
          <a:endParaRPr lang="en-US" sz="2000"/>
        </a:p>
      </dgm:t>
    </dgm:pt>
    <dgm:pt modelId="{D83B0DFA-45FD-4A2F-8B27-4DDBF6CCAF41}">
      <dgm:prSet phldrT="[Text]" custT="1"/>
      <dgm:spPr/>
      <dgm:t>
        <a:bodyPr/>
        <a:lstStyle/>
        <a:p>
          <a:r>
            <a:rPr lang="en-US" sz="1000" dirty="0"/>
            <a:t>Security Model</a:t>
          </a:r>
        </a:p>
      </dgm:t>
    </dgm:pt>
    <dgm:pt modelId="{9EEC05FF-86E6-44D8-89CE-5EE41DA89F05}" type="parTrans" cxnId="{4FC8A6EB-6B08-4A56-A9B2-627E2587AD27}">
      <dgm:prSet/>
      <dgm:spPr/>
      <dgm:t>
        <a:bodyPr/>
        <a:lstStyle/>
        <a:p>
          <a:endParaRPr lang="en-US"/>
        </a:p>
      </dgm:t>
    </dgm:pt>
    <dgm:pt modelId="{5F6259C2-C3DF-44F8-8C32-0051F2012A2A}" type="sibTrans" cxnId="{4FC8A6EB-6B08-4A56-A9B2-627E2587AD27}">
      <dgm:prSet/>
      <dgm:spPr/>
      <dgm:t>
        <a:bodyPr/>
        <a:lstStyle/>
        <a:p>
          <a:endParaRPr lang="en-US"/>
        </a:p>
      </dgm:t>
    </dgm:pt>
    <dgm:pt modelId="{6C02177B-F048-4829-AD5F-1AC2D0F6B6E8}">
      <dgm:prSet phldrT="[Text]" custT="1"/>
      <dgm:spPr/>
      <dgm:t>
        <a:bodyPr/>
        <a:lstStyle/>
        <a:p>
          <a:r>
            <a:rPr lang="en-US" sz="800" dirty="0"/>
            <a:t>Awards</a:t>
          </a:r>
        </a:p>
      </dgm:t>
    </dgm:pt>
    <dgm:pt modelId="{105B990B-7265-472C-BC43-48B28BA18F94}" type="parTrans" cxnId="{92552C83-444D-4910-AE4C-65249FE1400B}">
      <dgm:prSet/>
      <dgm:spPr/>
      <dgm:t>
        <a:bodyPr/>
        <a:lstStyle/>
        <a:p>
          <a:endParaRPr lang="en-US"/>
        </a:p>
      </dgm:t>
    </dgm:pt>
    <dgm:pt modelId="{6AD822FB-D541-484F-8E99-38B9ED04896C}" type="sibTrans" cxnId="{92552C83-444D-4910-AE4C-65249FE1400B}">
      <dgm:prSet/>
      <dgm:spPr/>
      <dgm:t>
        <a:bodyPr/>
        <a:lstStyle/>
        <a:p>
          <a:endParaRPr lang="en-US"/>
        </a:p>
      </dgm:t>
    </dgm:pt>
    <dgm:pt modelId="{A7D90A2F-B712-416A-9EF2-5D4CCF05CFBA}">
      <dgm:prSet phldrT="[Text]" custT="1"/>
      <dgm:spPr/>
      <dgm:t>
        <a:bodyPr/>
        <a:lstStyle/>
        <a:p>
          <a:r>
            <a:rPr lang="en-US" sz="1000" dirty="0"/>
            <a:t>USD Configuration</a:t>
          </a:r>
        </a:p>
      </dgm:t>
    </dgm:pt>
    <dgm:pt modelId="{97C47C3E-6809-4BBB-A297-590543B7E71C}" type="parTrans" cxnId="{65E508A9-2183-4BFA-BA6D-F2D432CCFE8D}">
      <dgm:prSet/>
      <dgm:spPr/>
      <dgm:t>
        <a:bodyPr/>
        <a:lstStyle/>
        <a:p>
          <a:endParaRPr lang="en-US"/>
        </a:p>
      </dgm:t>
    </dgm:pt>
    <dgm:pt modelId="{ADA60278-FA0F-4498-9583-5B8FBD2D6306}" type="sibTrans" cxnId="{65E508A9-2183-4BFA-BA6D-F2D432CCFE8D}">
      <dgm:prSet/>
      <dgm:spPr/>
      <dgm:t>
        <a:bodyPr/>
        <a:lstStyle/>
        <a:p>
          <a:endParaRPr lang="en-US"/>
        </a:p>
      </dgm:t>
    </dgm:pt>
    <dgm:pt modelId="{04A0F626-25AF-417B-A91D-69EC746BEA9B}" type="pres">
      <dgm:prSet presAssocID="{B6FE94F2-7C34-44F8-890D-258EDC3AC6B5}" presName="linear" presStyleCnt="0">
        <dgm:presLayoutVars>
          <dgm:animLvl val="lvl"/>
          <dgm:resizeHandles val="exact"/>
        </dgm:presLayoutVars>
      </dgm:prSet>
      <dgm:spPr/>
    </dgm:pt>
    <dgm:pt modelId="{D44C691B-D292-4FDF-976B-C312145FAB58}" type="pres">
      <dgm:prSet presAssocID="{8226C504-1C14-4248-9B4F-513BFB183CC4}" presName="parentText" presStyleLbl="node1" presStyleIdx="0" presStyleCnt="4">
        <dgm:presLayoutVars>
          <dgm:chMax val="0"/>
          <dgm:bulletEnabled val="1"/>
        </dgm:presLayoutVars>
      </dgm:prSet>
      <dgm:spPr/>
    </dgm:pt>
    <dgm:pt modelId="{E94DD8A2-D0CF-4A98-A59F-DD6D6FE646A0}" type="pres">
      <dgm:prSet presAssocID="{8226C504-1C14-4248-9B4F-513BFB183CC4}" presName="childText" presStyleLbl="revTx" presStyleIdx="0" presStyleCnt="1">
        <dgm:presLayoutVars>
          <dgm:bulletEnabled val="1"/>
        </dgm:presLayoutVars>
      </dgm:prSet>
      <dgm:spPr/>
    </dgm:pt>
    <dgm:pt modelId="{0BBEB7CD-01E7-4D90-BF1E-2EF14480E39A}" type="pres">
      <dgm:prSet presAssocID="{F9F08BAD-E568-4BE8-A74C-729543CA76A5}" presName="parentText" presStyleLbl="node1" presStyleIdx="1" presStyleCnt="4">
        <dgm:presLayoutVars>
          <dgm:chMax val="0"/>
          <dgm:bulletEnabled val="1"/>
        </dgm:presLayoutVars>
      </dgm:prSet>
      <dgm:spPr/>
    </dgm:pt>
    <dgm:pt modelId="{356B4FFD-15CA-452E-9763-76386AC82DD5}" type="pres">
      <dgm:prSet presAssocID="{650AA464-EAC5-4230-A878-36AAEDE08CC4}" presName="spacer" presStyleCnt="0"/>
      <dgm:spPr/>
    </dgm:pt>
    <dgm:pt modelId="{37FF3910-D46F-4160-A2D5-C56E327B9F4C}" type="pres">
      <dgm:prSet presAssocID="{D83B0DFA-45FD-4A2F-8B27-4DDBF6CCAF41}" presName="parentText" presStyleLbl="node1" presStyleIdx="2" presStyleCnt="4">
        <dgm:presLayoutVars>
          <dgm:chMax val="0"/>
          <dgm:bulletEnabled val="1"/>
        </dgm:presLayoutVars>
      </dgm:prSet>
      <dgm:spPr/>
    </dgm:pt>
    <dgm:pt modelId="{C7F85A0A-52EF-4262-87B8-EDA9442EBE73}" type="pres">
      <dgm:prSet presAssocID="{5F6259C2-C3DF-44F8-8C32-0051F2012A2A}" presName="spacer" presStyleCnt="0"/>
      <dgm:spPr/>
    </dgm:pt>
    <dgm:pt modelId="{6CDEF071-30BC-4C50-A42E-224D79D84C9A}" type="pres">
      <dgm:prSet presAssocID="{A7D90A2F-B712-416A-9EF2-5D4CCF05CFBA}" presName="parentText" presStyleLbl="node1" presStyleIdx="3" presStyleCnt="4">
        <dgm:presLayoutVars>
          <dgm:chMax val="0"/>
          <dgm:bulletEnabled val="1"/>
        </dgm:presLayoutVars>
      </dgm:prSet>
      <dgm:spPr/>
    </dgm:pt>
  </dgm:ptLst>
  <dgm:cxnLst>
    <dgm:cxn modelId="{10050D29-736A-43B9-B3D4-37194D2CAF4A}" srcId="{B6FE94F2-7C34-44F8-890D-258EDC3AC6B5}" destId="{F9F08BAD-E568-4BE8-A74C-729543CA76A5}" srcOrd="1" destOrd="0" parTransId="{F2CCE485-27EC-438B-94FF-9F8E07E205B6}" sibTransId="{650AA464-EAC5-4230-A878-36AAEDE08CC4}"/>
    <dgm:cxn modelId="{B0F1912D-7470-4C22-8757-28E4D64D1010}" type="presOf" srcId="{D83B0DFA-45FD-4A2F-8B27-4DDBF6CCAF41}" destId="{37FF3910-D46F-4160-A2D5-C56E327B9F4C}" srcOrd="0" destOrd="0" presId="urn:microsoft.com/office/officeart/2005/8/layout/vList2"/>
    <dgm:cxn modelId="{86B8CD2D-6B2D-43F0-B564-3AF9BF41CA33}" type="presOf" srcId="{F9F08BAD-E568-4BE8-A74C-729543CA76A5}" destId="{0BBEB7CD-01E7-4D90-BF1E-2EF14480E39A}" srcOrd="0" destOrd="0" presId="urn:microsoft.com/office/officeart/2005/8/layout/vList2"/>
    <dgm:cxn modelId="{A6CF035F-700D-4D1F-9ECE-A7ADFC939E90}" type="presOf" srcId="{269CE758-87A7-4BE3-9216-CC232B0AF2FE}" destId="{E94DD8A2-D0CF-4A98-A59F-DD6D6FE646A0}" srcOrd="0" destOrd="1" presId="urn:microsoft.com/office/officeart/2005/8/layout/vList2"/>
    <dgm:cxn modelId="{44E29166-372C-4EFF-9FD5-4121C1B0EBAE}" type="presOf" srcId="{A7D90A2F-B712-416A-9EF2-5D4CCF05CFBA}" destId="{6CDEF071-30BC-4C50-A42E-224D79D84C9A}" srcOrd="0" destOrd="0" presId="urn:microsoft.com/office/officeart/2005/8/layout/vList2"/>
    <dgm:cxn modelId="{92552C83-444D-4910-AE4C-65249FE1400B}" srcId="{8226C504-1C14-4248-9B4F-513BFB183CC4}" destId="{6C02177B-F048-4829-AD5F-1AC2D0F6B6E8}" srcOrd="2" destOrd="0" parTransId="{105B990B-7265-472C-BC43-48B28BA18F94}" sibTransId="{6AD822FB-D541-484F-8E99-38B9ED04896C}"/>
    <dgm:cxn modelId="{65E508A9-2183-4BFA-BA6D-F2D432CCFE8D}" srcId="{B6FE94F2-7C34-44F8-890D-258EDC3AC6B5}" destId="{A7D90A2F-B712-416A-9EF2-5D4CCF05CFBA}" srcOrd="3" destOrd="0" parTransId="{97C47C3E-6809-4BBB-A297-590543B7E71C}" sibTransId="{ADA60278-FA0F-4498-9583-5B8FBD2D6306}"/>
    <dgm:cxn modelId="{2418C3B4-FFB0-4AD0-90E8-2459D17F056C}" srcId="{8226C504-1C14-4248-9B4F-513BFB183CC4}" destId="{269CE758-87A7-4BE3-9216-CC232B0AF2FE}" srcOrd="1" destOrd="0" parTransId="{1C8D9179-B71A-4CB5-8AF5-C9370334A690}" sibTransId="{F4082962-C4D9-4306-9FCE-9E61F46769D9}"/>
    <dgm:cxn modelId="{3F8966BD-1525-469B-A129-DD66D05DE214}" type="presOf" srcId="{6C02177B-F048-4829-AD5F-1AC2D0F6B6E8}" destId="{E94DD8A2-D0CF-4A98-A59F-DD6D6FE646A0}" srcOrd="0" destOrd="2" presId="urn:microsoft.com/office/officeart/2005/8/layout/vList2"/>
    <dgm:cxn modelId="{DF3D89D5-135A-4871-99AC-1EB22987AC96}" type="presOf" srcId="{5626F749-2C57-491E-A9BC-50D9A2B8B47C}" destId="{E94DD8A2-D0CF-4A98-A59F-DD6D6FE646A0}" srcOrd="0" destOrd="0" presId="urn:microsoft.com/office/officeart/2005/8/layout/vList2"/>
    <dgm:cxn modelId="{F50494D9-7DDD-4008-B4BC-4998C3EFD995}" srcId="{B6FE94F2-7C34-44F8-890D-258EDC3AC6B5}" destId="{8226C504-1C14-4248-9B4F-513BFB183CC4}" srcOrd="0" destOrd="0" parTransId="{8CBC26FC-CCA3-4254-9C2F-108A3F89E54D}" sibTransId="{5B80371D-C4C7-466C-B88D-093DB2BD7EC1}"/>
    <dgm:cxn modelId="{A1FB74E7-BC28-40B1-9708-3B49E214EC95}" type="presOf" srcId="{8226C504-1C14-4248-9B4F-513BFB183CC4}" destId="{D44C691B-D292-4FDF-976B-C312145FAB58}" srcOrd="0" destOrd="0" presId="urn:microsoft.com/office/officeart/2005/8/layout/vList2"/>
    <dgm:cxn modelId="{FBA401EA-2CC0-4D72-B4AE-D5FB09918DE7}" type="presOf" srcId="{B6FE94F2-7C34-44F8-890D-258EDC3AC6B5}" destId="{04A0F626-25AF-417B-A91D-69EC746BEA9B}" srcOrd="0" destOrd="0" presId="urn:microsoft.com/office/officeart/2005/8/layout/vList2"/>
    <dgm:cxn modelId="{4FC8A6EB-6B08-4A56-A9B2-627E2587AD27}" srcId="{B6FE94F2-7C34-44F8-890D-258EDC3AC6B5}" destId="{D83B0DFA-45FD-4A2F-8B27-4DDBF6CCAF41}" srcOrd="2" destOrd="0" parTransId="{9EEC05FF-86E6-44D8-89CE-5EE41DA89F05}" sibTransId="{5F6259C2-C3DF-44F8-8C32-0051F2012A2A}"/>
    <dgm:cxn modelId="{440E5CF1-C415-4011-A726-746D9FB3A800}" srcId="{8226C504-1C14-4248-9B4F-513BFB183CC4}" destId="{5626F749-2C57-491E-A9BC-50D9A2B8B47C}" srcOrd="0" destOrd="0" parTransId="{6B25FE7B-43B9-4C2D-8D5B-92627F1A71BE}" sibTransId="{CB35BE5A-AEC0-4300-8764-F174F41106AC}"/>
    <dgm:cxn modelId="{2DAA0D0D-ACF0-4D77-8414-4F9FAEEDD58A}" type="presParOf" srcId="{04A0F626-25AF-417B-A91D-69EC746BEA9B}" destId="{D44C691B-D292-4FDF-976B-C312145FAB58}" srcOrd="0" destOrd="0" presId="urn:microsoft.com/office/officeart/2005/8/layout/vList2"/>
    <dgm:cxn modelId="{BD22DA18-0422-4679-89B0-2716DF0B98FE}" type="presParOf" srcId="{04A0F626-25AF-417B-A91D-69EC746BEA9B}" destId="{E94DD8A2-D0CF-4A98-A59F-DD6D6FE646A0}" srcOrd="1" destOrd="0" presId="urn:microsoft.com/office/officeart/2005/8/layout/vList2"/>
    <dgm:cxn modelId="{D82E726B-8426-4D57-A2C6-5EC02C8C4CD7}" type="presParOf" srcId="{04A0F626-25AF-417B-A91D-69EC746BEA9B}" destId="{0BBEB7CD-01E7-4D90-BF1E-2EF14480E39A}" srcOrd="2" destOrd="0" presId="urn:microsoft.com/office/officeart/2005/8/layout/vList2"/>
    <dgm:cxn modelId="{4D765917-3584-4F9F-AA90-BDA4169CF540}" type="presParOf" srcId="{04A0F626-25AF-417B-A91D-69EC746BEA9B}" destId="{356B4FFD-15CA-452E-9763-76386AC82DD5}" srcOrd="3" destOrd="0" presId="urn:microsoft.com/office/officeart/2005/8/layout/vList2"/>
    <dgm:cxn modelId="{C0D76EFC-DCFF-40C7-A365-5727F8B7E162}" type="presParOf" srcId="{04A0F626-25AF-417B-A91D-69EC746BEA9B}" destId="{37FF3910-D46F-4160-A2D5-C56E327B9F4C}" srcOrd="4" destOrd="0" presId="urn:microsoft.com/office/officeart/2005/8/layout/vList2"/>
    <dgm:cxn modelId="{B21852A6-FEA7-40D7-97B3-5429C22DC8A0}" type="presParOf" srcId="{04A0F626-25AF-417B-A91D-69EC746BEA9B}" destId="{C7F85A0A-52EF-4262-87B8-EDA9442EBE73}" srcOrd="5" destOrd="0" presId="urn:microsoft.com/office/officeart/2005/8/layout/vList2"/>
    <dgm:cxn modelId="{5531291F-53CC-4C6B-AB07-DAD053652277}" type="presParOf" srcId="{04A0F626-25AF-417B-A91D-69EC746BEA9B}" destId="{6CDEF071-30BC-4C50-A42E-224D79D84C9A}" srcOrd="6"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D4BA66-F419-4F2B-B1BA-92CB3FD2CC3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5C486D5-5D08-4B85-96CD-C896DCDFC469}">
      <dgm:prSet phldrT="[Text]"/>
      <dgm:spPr/>
      <dgm:t>
        <a:bodyPr/>
        <a:lstStyle/>
        <a:p>
          <a:r>
            <a:rPr lang="en-US" dirty="0"/>
            <a:t>Import and workflows</a:t>
          </a:r>
        </a:p>
      </dgm:t>
    </dgm:pt>
    <dgm:pt modelId="{D82CD867-DFDE-4119-8D8D-5B226E313CAC}" type="parTrans" cxnId="{C69B4425-1792-49F8-B968-3AF3870BE0FD}">
      <dgm:prSet/>
      <dgm:spPr/>
      <dgm:t>
        <a:bodyPr/>
        <a:lstStyle/>
        <a:p>
          <a:endParaRPr lang="en-US"/>
        </a:p>
      </dgm:t>
    </dgm:pt>
    <dgm:pt modelId="{43DD68AA-7D22-4956-8413-BB9EA3CD5C28}" type="sibTrans" cxnId="{C69B4425-1792-49F8-B968-3AF3870BE0FD}">
      <dgm:prSet/>
      <dgm:spPr/>
      <dgm:t>
        <a:bodyPr/>
        <a:lstStyle/>
        <a:p>
          <a:endParaRPr lang="en-US"/>
        </a:p>
      </dgm:t>
    </dgm:pt>
    <dgm:pt modelId="{AF53BAD6-2C4E-4942-BC78-99C08B74FD19}">
      <dgm:prSet phldrT="[Text]"/>
      <dgm:spPr/>
      <dgm:t>
        <a:bodyPr/>
        <a:lstStyle/>
        <a:p>
          <a:r>
            <a:rPr lang="en-US" dirty="0"/>
            <a:t>Leveraging UDO</a:t>
          </a:r>
        </a:p>
      </dgm:t>
    </dgm:pt>
    <dgm:pt modelId="{2B6FEFD0-38A8-43F2-B23F-8D34004609EC}" type="parTrans" cxnId="{C4C6E7BC-DDE9-47E6-B58F-C463E92FC991}">
      <dgm:prSet/>
      <dgm:spPr/>
      <dgm:t>
        <a:bodyPr/>
        <a:lstStyle/>
        <a:p>
          <a:endParaRPr lang="en-US"/>
        </a:p>
      </dgm:t>
    </dgm:pt>
    <dgm:pt modelId="{1E97FBD7-617B-4DEF-8CA5-2CDE6DAB7B51}" type="sibTrans" cxnId="{C4C6E7BC-DDE9-47E6-B58F-C463E92FC991}">
      <dgm:prSet/>
      <dgm:spPr/>
      <dgm:t>
        <a:bodyPr/>
        <a:lstStyle/>
        <a:p>
          <a:endParaRPr lang="en-US"/>
        </a:p>
      </dgm:t>
    </dgm:pt>
    <dgm:pt modelId="{C7CE8428-2213-4B61-BC41-374416E6C67E}">
      <dgm:prSet phldrT="[Text]"/>
      <dgm:spPr/>
      <dgm:t>
        <a:bodyPr/>
        <a:lstStyle/>
        <a:p>
          <a:r>
            <a:rPr lang="en-US" dirty="0"/>
            <a:t>Import records and kick off a workflow to create the records</a:t>
          </a:r>
        </a:p>
      </dgm:t>
    </dgm:pt>
    <dgm:pt modelId="{E3457208-08C1-4140-8ED9-A04E3D9A853A}" type="parTrans" cxnId="{3A73C20E-B523-4CF6-B669-B9A0050AE12A}">
      <dgm:prSet/>
      <dgm:spPr/>
      <dgm:t>
        <a:bodyPr/>
        <a:lstStyle/>
        <a:p>
          <a:endParaRPr lang="en-US"/>
        </a:p>
      </dgm:t>
    </dgm:pt>
    <dgm:pt modelId="{C49571AD-A4A0-41C5-8666-88B144B4DA08}" type="sibTrans" cxnId="{3A73C20E-B523-4CF6-B669-B9A0050AE12A}">
      <dgm:prSet/>
      <dgm:spPr/>
      <dgm:t>
        <a:bodyPr/>
        <a:lstStyle/>
        <a:p>
          <a:endParaRPr lang="en-US"/>
        </a:p>
      </dgm:t>
    </dgm:pt>
    <dgm:pt modelId="{F2073A70-332B-4972-A236-AA359DFB929A}">
      <dgm:prSet phldrT="[Text]"/>
      <dgm:spPr/>
      <dgm:t>
        <a:bodyPr/>
        <a:lstStyle/>
        <a:p>
          <a:r>
            <a:rPr lang="en-US" dirty="0"/>
            <a:t>VADIR Contact Staging</a:t>
          </a:r>
        </a:p>
      </dgm:t>
    </dgm:pt>
    <dgm:pt modelId="{76BA6D70-2D0D-42F7-A800-40D02F5D5E3F}" type="parTrans" cxnId="{EAA300B1-6CED-4C2B-B9E2-840DD0162E7E}">
      <dgm:prSet/>
      <dgm:spPr/>
      <dgm:t>
        <a:bodyPr/>
        <a:lstStyle/>
        <a:p>
          <a:endParaRPr lang="en-US"/>
        </a:p>
      </dgm:t>
    </dgm:pt>
    <dgm:pt modelId="{D8F8092B-0E9F-4E81-83D5-2B364AD55371}" type="sibTrans" cxnId="{EAA300B1-6CED-4C2B-B9E2-840DD0162E7E}">
      <dgm:prSet/>
      <dgm:spPr/>
      <dgm:t>
        <a:bodyPr/>
        <a:lstStyle/>
        <a:p>
          <a:endParaRPr lang="en-US"/>
        </a:p>
      </dgm:t>
    </dgm:pt>
    <dgm:pt modelId="{B75E34F6-85EE-4026-81DD-B795E18008D4}">
      <dgm:prSet phldrT="[Text]"/>
      <dgm:spPr/>
      <dgm:t>
        <a:bodyPr/>
        <a:lstStyle/>
        <a:p>
          <a:r>
            <a:rPr lang="en-US" dirty="0"/>
            <a:t>LGY</a:t>
          </a:r>
        </a:p>
      </dgm:t>
    </dgm:pt>
    <dgm:pt modelId="{8DF5F51D-1255-457B-A2F1-E01C5BEF0D00}" type="parTrans" cxnId="{70EC40E3-9E5A-418D-B254-84741E891243}">
      <dgm:prSet/>
      <dgm:spPr/>
      <dgm:t>
        <a:bodyPr/>
        <a:lstStyle/>
        <a:p>
          <a:endParaRPr lang="en-US"/>
        </a:p>
      </dgm:t>
    </dgm:pt>
    <dgm:pt modelId="{B9A923FD-37C4-425A-BDF2-31C434280EA0}" type="sibTrans" cxnId="{70EC40E3-9E5A-418D-B254-84741E891243}">
      <dgm:prSet/>
      <dgm:spPr/>
      <dgm:t>
        <a:bodyPr/>
        <a:lstStyle/>
        <a:p>
          <a:endParaRPr lang="en-US"/>
        </a:p>
      </dgm:t>
    </dgm:pt>
    <dgm:pt modelId="{A77E1E9B-B820-4E35-865A-23281A75EAF9}">
      <dgm:prSet phldrT="[Text]"/>
      <dgm:spPr/>
      <dgm:t>
        <a:bodyPr/>
        <a:lstStyle/>
        <a:p>
          <a:r>
            <a:rPr lang="en-US" dirty="0"/>
            <a:t>VGLI</a:t>
          </a:r>
        </a:p>
      </dgm:t>
    </dgm:pt>
    <dgm:pt modelId="{2FDFD917-64C8-48CE-8FFE-8BCB7559595F}" type="parTrans" cxnId="{8FD6954F-2FAE-4FF5-82B3-3C2E01530CD9}">
      <dgm:prSet/>
      <dgm:spPr/>
      <dgm:t>
        <a:bodyPr/>
        <a:lstStyle/>
        <a:p>
          <a:endParaRPr lang="en-US"/>
        </a:p>
      </dgm:t>
    </dgm:pt>
    <dgm:pt modelId="{98EE6935-09A6-484D-B9E8-A94DCE98007F}" type="sibTrans" cxnId="{8FD6954F-2FAE-4FF5-82B3-3C2E01530CD9}">
      <dgm:prSet/>
      <dgm:spPr/>
      <dgm:t>
        <a:bodyPr/>
        <a:lstStyle/>
        <a:p>
          <a:endParaRPr lang="en-US"/>
        </a:p>
      </dgm:t>
    </dgm:pt>
    <dgm:pt modelId="{82B8D970-5C4D-4CAE-A1A1-01F196073019}">
      <dgm:prSet phldrT="[Text]"/>
      <dgm:spPr/>
      <dgm:t>
        <a:bodyPr/>
        <a:lstStyle/>
        <a:p>
          <a:r>
            <a:rPr lang="en-US" dirty="0"/>
            <a:t>VHI</a:t>
          </a:r>
        </a:p>
      </dgm:t>
    </dgm:pt>
    <dgm:pt modelId="{B9880A4A-323F-4DBC-A4AD-774D1E4B3814}" type="parTrans" cxnId="{EE657922-B0AC-4422-952C-8FA1DFD71022}">
      <dgm:prSet/>
      <dgm:spPr/>
      <dgm:t>
        <a:bodyPr/>
        <a:lstStyle/>
        <a:p>
          <a:endParaRPr lang="en-US"/>
        </a:p>
      </dgm:t>
    </dgm:pt>
    <dgm:pt modelId="{8B2F9170-0CB3-472E-AF44-8C9BDFAD061B}" type="sibTrans" cxnId="{EE657922-B0AC-4422-952C-8FA1DFD71022}">
      <dgm:prSet/>
      <dgm:spPr/>
      <dgm:t>
        <a:bodyPr/>
        <a:lstStyle/>
        <a:p>
          <a:endParaRPr lang="en-US"/>
        </a:p>
      </dgm:t>
    </dgm:pt>
    <dgm:pt modelId="{006DB077-23BB-47A7-A45D-654C81B567EE}">
      <dgm:prSet phldrT="[Text]"/>
      <dgm:spPr/>
      <dgm:t>
        <a:bodyPr/>
        <a:lstStyle/>
        <a:p>
          <a:r>
            <a:rPr lang="en-US" dirty="0"/>
            <a:t>Enrollment and Eligibility – Leveraging MVI</a:t>
          </a:r>
        </a:p>
      </dgm:t>
    </dgm:pt>
    <dgm:pt modelId="{FA48CA69-D203-4C38-9B52-D8C020D95CD3}" type="parTrans" cxnId="{5F64434A-F503-40C2-8B15-8D2078572441}">
      <dgm:prSet/>
      <dgm:spPr/>
      <dgm:t>
        <a:bodyPr/>
        <a:lstStyle/>
        <a:p>
          <a:endParaRPr lang="en-US"/>
        </a:p>
      </dgm:t>
    </dgm:pt>
    <dgm:pt modelId="{9C6FD188-4E91-4CF2-A12E-87DD888D72BC}" type="sibTrans" cxnId="{5F64434A-F503-40C2-8B15-8D2078572441}">
      <dgm:prSet/>
      <dgm:spPr/>
      <dgm:t>
        <a:bodyPr/>
        <a:lstStyle/>
        <a:p>
          <a:endParaRPr lang="en-US"/>
        </a:p>
      </dgm:t>
    </dgm:pt>
    <dgm:pt modelId="{C48A180C-E53F-4651-8EC4-A8314881B752}">
      <dgm:prSet phldrT="[Text]"/>
      <dgm:spPr/>
      <dgm:t>
        <a:bodyPr/>
        <a:lstStyle/>
        <a:p>
          <a:r>
            <a:rPr lang="en-US" dirty="0"/>
            <a:t>Get Veteran Updates</a:t>
          </a:r>
        </a:p>
      </dgm:t>
    </dgm:pt>
    <dgm:pt modelId="{64DAAF75-6681-4962-9346-C6751006F5CC}" type="parTrans" cxnId="{BCF286FB-53EC-4B4C-9CF7-4A79976A57C0}">
      <dgm:prSet/>
      <dgm:spPr/>
      <dgm:t>
        <a:bodyPr/>
        <a:lstStyle/>
        <a:p>
          <a:endParaRPr lang="en-US"/>
        </a:p>
      </dgm:t>
    </dgm:pt>
    <dgm:pt modelId="{1030E48A-03CC-4A12-9DCD-04FB3EF665A0}" type="sibTrans" cxnId="{BCF286FB-53EC-4B4C-9CF7-4A79976A57C0}">
      <dgm:prSet/>
      <dgm:spPr/>
      <dgm:t>
        <a:bodyPr/>
        <a:lstStyle/>
        <a:p>
          <a:endParaRPr lang="en-US"/>
        </a:p>
      </dgm:t>
    </dgm:pt>
    <dgm:pt modelId="{CC138E16-F862-411A-ABE4-1803B90795F3}">
      <dgm:prSet phldrT="[Text]"/>
      <dgm:spPr/>
      <dgm:t>
        <a:bodyPr/>
        <a:lstStyle/>
        <a:p>
          <a:r>
            <a:rPr lang="en-US" dirty="0"/>
            <a:t>Get Addresses</a:t>
          </a:r>
        </a:p>
      </dgm:t>
    </dgm:pt>
    <dgm:pt modelId="{6742BEE2-7D3C-45A0-BBFF-F9D5377C311E}" type="parTrans" cxnId="{15759783-D548-4EA6-9E9C-1637EB7208AE}">
      <dgm:prSet/>
      <dgm:spPr/>
      <dgm:t>
        <a:bodyPr/>
        <a:lstStyle/>
        <a:p>
          <a:endParaRPr lang="en-US"/>
        </a:p>
      </dgm:t>
    </dgm:pt>
    <dgm:pt modelId="{569770BB-F0A4-4296-AE82-EE866FA75216}" type="sibTrans" cxnId="{15759783-D548-4EA6-9E9C-1637EB7208AE}">
      <dgm:prSet/>
      <dgm:spPr/>
      <dgm:t>
        <a:bodyPr/>
        <a:lstStyle/>
        <a:p>
          <a:endParaRPr lang="en-US"/>
        </a:p>
      </dgm:t>
    </dgm:pt>
    <dgm:pt modelId="{23909C72-7597-44CF-A70B-5A297EF4BD03}" type="pres">
      <dgm:prSet presAssocID="{1CD4BA66-F419-4F2B-B1BA-92CB3FD2CC3A}" presName="linear" presStyleCnt="0">
        <dgm:presLayoutVars>
          <dgm:dir/>
          <dgm:animLvl val="lvl"/>
          <dgm:resizeHandles val="exact"/>
        </dgm:presLayoutVars>
      </dgm:prSet>
      <dgm:spPr/>
    </dgm:pt>
    <dgm:pt modelId="{100B605D-4054-40EB-93FE-8D7410D45D71}" type="pres">
      <dgm:prSet presAssocID="{55C486D5-5D08-4B85-96CD-C896DCDFC469}" presName="parentLin" presStyleCnt="0"/>
      <dgm:spPr/>
    </dgm:pt>
    <dgm:pt modelId="{F19AD813-C310-413C-B0DD-0B3CC640B07E}" type="pres">
      <dgm:prSet presAssocID="{55C486D5-5D08-4B85-96CD-C896DCDFC469}" presName="parentLeftMargin" presStyleLbl="node1" presStyleIdx="0" presStyleCnt="2"/>
      <dgm:spPr/>
    </dgm:pt>
    <dgm:pt modelId="{0216716E-E7C2-4F3A-A86F-4818FF5EF9BF}" type="pres">
      <dgm:prSet presAssocID="{55C486D5-5D08-4B85-96CD-C896DCDFC469}" presName="parentText" presStyleLbl="node1" presStyleIdx="0" presStyleCnt="2">
        <dgm:presLayoutVars>
          <dgm:chMax val="0"/>
          <dgm:bulletEnabled val="1"/>
        </dgm:presLayoutVars>
      </dgm:prSet>
      <dgm:spPr/>
    </dgm:pt>
    <dgm:pt modelId="{D543A6E6-7DE7-4776-866F-934C8DB3E343}" type="pres">
      <dgm:prSet presAssocID="{55C486D5-5D08-4B85-96CD-C896DCDFC469}" presName="negativeSpace" presStyleCnt="0"/>
      <dgm:spPr/>
    </dgm:pt>
    <dgm:pt modelId="{F14EC6E7-E388-4568-8892-9A065D7D4CCC}" type="pres">
      <dgm:prSet presAssocID="{55C486D5-5D08-4B85-96CD-C896DCDFC469}" presName="childText" presStyleLbl="conFgAcc1" presStyleIdx="0" presStyleCnt="2">
        <dgm:presLayoutVars>
          <dgm:bulletEnabled val="1"/>
        </dgm:presLayoutVars>
      </dgm:prSet>
      <dgm:spPr/>
    </dgm:pt>
    <dgm:pt modelId="{8C4B6309-787F-436F-9AEB-5931190E265E}" type="pres">
      <dgm:prSet presAssocID="{43DD68AA-7D22-4956-8413-BB9EA3CD5C28}" presName="spaceBetweenRectangles" presStyleCnt="0"/>
      <dgm:spPr/>
    </dgm:pt>
    <dgm:pt modelId="{D25990AB-7626-43E7-B8C0-5E81454EB9E0}" type="pres">
      <dgm:prSet presAssocID="{AF53BAD6-2C4E-4942-BC78-99C08B74FD19}" presName="parentLin" presStyleCnt="0"/>
      <dgm:spPr/>
    </dgm:pt>
    <dgm:pt modelId="{9D7905C9-4847-4EC3-990B-93F1EA47C0EE}" type="pres">
      <dgm:prSet presAssocID="{AF53BAD6-2C4E-4942-BC78-99C08B74FD19}" presName="parentLeftMargin" presStyleLbl="node1" presStyleIdx="0" presStyleCnt="2"/>
      <dgm:spPr/>
    </dgm:pt>
    <dgm:pt modelId="{9EFCF9FB-D137-47EE-A9CE-2A79F9F72499}" type="pres">
      <dgm:prSet presAssocID="{AF53BAD6-2C4E-4942-BC78-99C08B74FD19}" presName="parentText" presStyleLbl="node1" presStyleIdx="1" presStyleCnt="2">
        <dgm:presLayoutVars>
          <dgm:chMax val="0"/>
          <dgm:bulletEnabled val="1"/>
        </dgm:presLayoutVars>
      </dgm:prSet>
      <dgm:spPr/>
    </dgm:pt>
    <dgm:pt modelId="{81B48CC9-618B-46A6-A62D-E3DCBE9645A4}" type="pres">
      <dgm:prSet presAssocID="{AF53BAD6-2C4E-4942-BC78-99C08B74FD19}" presName="negativeSpace" presStyleCnt="0"/>
      <dgm:spPr/>
    </dgm:pt>
    <dgm:pt modelId="{D6E55DAF-BA49-4340-A498-C28E5DCE4D06}" type="pres">
      <dgm:prSet presAssocID="{AF53BAD6-2C4E-4942-BC78-99C08B74FD19}" presName="childText" presStyleLbl="conFgAcc1" presStyleIdx="1" presStyleCnt="2">
        <dgm:presLayoutVars>
          <dgm:bulletEnabled val="1"/>
        </dgm:presLayoutVars>
      </dgm:prSet>
      <dgm:spPr/>
    </dgm:pt>
  </dgm:ptLst>
  <dgm:cxnLst>
    <dgm:cxn modelId="{3A73C20E-B523-4CF6-B669-B9A0050AE12A}" srcId="{55C486D5-5D08-4B85-96CD-C896DCDFC469}" destId="{C7CE8428-2213-4B61-BC41-374416E6C67E}" srcOrd="0" destOrd="0" parTransId="{E3457208-08C1-4140-8ED9-A04E3D9A853A}" sibTransId="{C49571AD-A4A0-41C5-8666-88B144B4DA08}"/>
    <dgm:cxn modelId="{9F4A7614-4C74-42C4-8C46-7E048EADE1E9}" type="presOf" srcId="{AF53BAD6-2C4E-4942-BC78-99C08B74FD19}" destId="{9D7905C9-4847-4EC3-990B-93F1EA47C0EE}" srcOrd="0" destOrd="0" presId="urn:microsoft.com/office/officeart/2005/8/layout/list1"/>
    <dgm:cxn modelId="{EE657922-B0AC-4422-952C-8FA1DFD71022}" srcId="{55C486D5-5D08-4B85-96CD-C896DCDFC469}" destId="{82B8D970-5C4D-4CAE-A1A1-01F196073019}" srcOrd="4" destOrd="0" parTransId="{B9880A4A-323F-4DBC-A4AD-774D1E4B3814}" sibTransId="{8B2F9170-0CB3-472E-AF44-8C9BDFAD061B}"/>
    <dgm:cxn modelId="{C69B4425-1792-49F8-B968-3AF3870BE0FD}" srcId="{1CD4BA66-F419-4F2B-B1BA-92CB3FD2CC3A}" destId="{55C486D5-5D08-4B85-96CD-C896DCDFC469}" srcOrd="0" destOrd="0" parTransId="{D82CD867-DFDE-4119-8D8D-5B226E313CAC}" sibTransId="{43DD68AA-7D22-4956-8413-BB9EA3CD5C28}"/>
    <dgm:cxn modelId="{8334FC32-084A-4C5A-B516-D8B70DD5CF96}" type="presOf" srcId="{55C486D5-5D08-4B85-96CD-C896DCDFC469}" destId="{F19AD813-C310-413C-B0DD-0B3CC640B07E}" srcOrd="0" destOrd="0" presId="urn:microsoft.com/office/officeart/2005/8/layout/list1"/>
    <dgm:cxn modelId="{D6D03768-F0E0-4DE1-9668-FD7AE2115841}" type="presOf" srcId="{B75E34F6-85EE-4026-81DD-B795E18008D4}" destId="{F14EC6E7-E388-4568-8892-9A065D7D4CCC}" srcOrd="0" destOrd="2" presId="urn:microsoft.com/office/officeart/2005/8/layout/list1"/>
    <dgm:cxn modelId="{5F64434A-F503-40C2-8B15-8D2078572441}" srcId="{AF53BAD6-2C4E-4942-BC78-99C08B74FD19}" destId="{006DB077-23BB-47A7-A45D-654C81B567EE}" srcOrd="0" destOrd="0" parTransId="{FA48CA69-D203-4C38-9B52-D8C020D95CD3}" sibTransId="{9C6FD188-4E91-4CF2-A12E-87DD888D72BC}"/>
    <dgm:cxn modelId="{5C26A36E-E355-429E-B977-9DF74A0807EC}" type="presOf" srcId="{CC138E16-F862-411A-ABE4-1803B90795F3}" destId="{D6E55DAF-BA49-4340-A498-C28E5DCE4D06}" srcOrd="0" destOrd="2" presId="urn:microsoft.com/office/officeart/2005/8/layout/list1"/>
    <dgm:cxn modelId="{8FD6954F-2FAE-4FF5-82B3-3C2E01530CD9}" srcId="{55C486D5-5D08-4B85-96CD-C896DCDFC469}" destId="{A77E1E9B-B820-4E35-865A-23281A75EAF9}" srcOrd="3" destOrd="0" parTransId="{2FDFD917-64C8-48CE-8FFE-8BCB7559595F}" sibTransId="{98EE6935-09A6-484D-B9E8-A94DCE98007F}"/>
    <dgm:cxn modelId="{15759783-D548-4EA6-9E9C-1637EB7208AE}" srcId="{AF53BAD6-2C4E-4942-BC78-99C08B74FD19}" destId="{CC138E16-F862-411A-ABE4-1803B90795F3}" srcOrd="2" destOrd="0" parTransId="{6742BEE2-7D3C-45A0-BBFF-F9D5377C311E}" sibTransId="{569770BB-F0A4-4296-AE82-EE866FA75216}"/>
    <dgm:cxn modelId="{AA8C8286-3BE8-4504-ADE7-E9B79C9D45DA}" type="presOf" srcId="{82B8D970-5C4D-4CAE-A1A1-01F196073019}" destId="{F14EC6E7-E388-4568-8892-9A065D7D4CCC}" srcOrd="0" destOrd="4" presId="urn:microsoft.com/office/officeart/2005/8/layout/list1"/>
    <dgm:cxn modelId="{BDDC8EA7-DDF9-4FA3-8AD1-2E37F329F4FF}" type="presOf" srcId="{C48A180C-E53F-4651-8EC4-A8314881B752}" destId="{D6E55DAF-BA49-4340-A498-C28E5DCE4D06}" srcOrd="0" destOrd="1" presId="urn:microsoft.com/office/officeart/2005/8/layout/list1"/>
    <dgm:cxn modelId="{EAA300B1-6CED-4C2B-B9E2-840DD0162E7E}" srcId="{55C486D5-5D08-4B85-96CD-C896DCDFC469}" destId="{F2073A70-332B-4972-A236-AA359DFB929A}" srcOrd="1" destOrd="0" parTransId="{76BA6D70-2D0D-42F7-A800-40D02F5D5E3F}" sibTransId="{D8F8092B-0E9F-4E81-83D5-2B364AD55371}"/>
    <dgm:cxn modelId="{FB3804B2-BBC4-4BAE-A556-01864B168639}" type="presOf" srcId="{006DB077-23BB-47A7-A45D-654C81B567EE}" destId="{D6E55DAF-BA49-4340-A498-C28E5DCE4D06}" srcOrd="0" destOrd="0" presId="urn:microsoft.com/office/officeart/2005/8/layout/list1"/>
    <dgm:cxn modelId="{D5C5A9B8-32E4-4F98-8616-774955951BB4}" type="presOf" srcId="{C7CE8428-2213-4B61-BC41-374416E6C67E}" destId="{F14EC6E7-E388-4568-8892-9A065D7D4CCC}" srcOrd="0" destOrd="0" presId="urn:microsoft.com/office/officeart/2005/8/layout/list1"/>
    <dgm:cxn modelId="{C4C6E7BC-DDE9-47E6-B58F-C463E92FC991}" srcId="{1CD4BA66-F419-4F2B-B1BA-92CB3FD2CC3A}" destId="{AF53BAD6-2C4E-4942-BC78-99C08B74FD19}" srcOrd="1" destOrd="0" parTransId="{2B6FEFD0-38A8-43F2-B23F-8D34004609EC}" sibTransId="{1E97FBD7-617B-4DEF-8CA5-2CDE6DAB7B51}"/>
    <dgm:cxn modelId="{DC1304C5-3FF1-4143-9F94-DCC1C28B1930}" type="presOf" srcId="{1CD4BA66-F419-4F2B-B1BA-92CB3FD2CC3A}" destId="{23909C72-7597-44CF-A70B-5A297EF4BD03}" srcOrd="0" destOrd="0" presId="urn:microsoft.com/office/officeart/2005/8/layout/list1"/>
    <dgm:cxn modelId="{A83416D9-C9AB-4666-A76E-2B41130DB705}" type="presOf" srcId="{AF53BAD6-2C4E-4942-BC78-99C08B74FD19}" destId="{9EFCF9FB-D137-47EE-A9CE-2A79F9F72499}" srcOrd="1" destOrd="0" presId="urn:microsoft.com/office/officeart/2005/8/layout/list1"/>
    <dgm:cxn modelId="{6BCA3EDB-6C11-41D9-A65A-B022186EE08D}" type="presOf" srcId="{A77E1E9B-B820-4E35-865A-23281A75EAF9}" destId="{F14EC6E7-E388-4568-8892-9A065D7D4CCC}" srcOrd="0" destOrd="3" presId="urn:microsoft.com/office/officeart/2005/8/layout/list1"/>
    <dgm:cxn modelId="{6AA3C4DC-A491-4F6F-929D-85248EBB6730}" type="presOf" srcId="{55C486D5-5D08-4B85-96CD-C896DCDFC469}" destId="{0216716E-E7C2-4F3A-A86F-4818FF5EF9BF}" srcOrd="1" destOrd="0" presId="urn:microsoft.com/office/officeart/2005/8/layout/list1"/>
    <dgm:cxn modelId="{70EC40E3-9E5A-418D-B254-84741E891243}" srcId="{55C486D5-5D08-4B85-96CD-C896DCDFC469}" destId="{B75E34F6-85EE-4026-81DD-B795E18008D4}" srcOrd="2" destOrd="0" parTransId="{8DF5F51D-1255-457B-A2F1-E01C5BEF0D00}" sibTransId="{B9A923FD-37C4-425A-BDF2-31C434280EA0}"/>
    <dgm:cxn modelId="{45560DEF-94B1-432E-B0B0-FD965ADB3AED}" type="presOf" srcId="{F2073A70-332B-4972-A236-AA359DFB929A}" destId="{F14EC6E7-E388-4568-8892-9A065D7D4CCC}" srcOrd="0" destOrd="1" presId="urn:microsoft.com/office/officeart/2005/8/layout/list1"/>
    <dgm:cxn modelId="{BCF286FB-53EC-4B4C-9CF7-4A79976A57C0}" srcId="{AF53BAD6-2C4E-4942-BC78-99C08B74FD19}" destId="{C48A180C-E53F-4651-8EC4-A8314881B752}" srcOrd="1" destOrd="0" parTransId="{64DAAF75-6681-4962-9346-C6751006F5CC}" sibTransId="{1030E48A-03CC-4A12-9DCD-04FB3EF665A0}"/>
    <dgm:cxn modelId="{3A3689FA-C0E8-4A15-96A7-50F18AB6C921}" type="presParOf" srcId="{23909C72-7597-44CF-A70B-5A297EF4BD03}" destId="{100B605D-4054-40EB-93FE-8D7410D45D71}" srcOrd="0" destOrd="0" presId="urn:microsoft.com/office/officeart/2005/8/layout/list1"/>
    <dgm:cxn modelId="{8233F6EC-9BA9-4E16-947E-28407BB76C5C}" type="presParOf" srcId="{100B605D-4054-40EB-93FE-8D7410D45D71}" destId="{F19AD813-C310-413C-B0DD-0B3CC640B07E}" srcOrd="0" destOrd="0" presId="urn:microsoft.com/office/officeart/2005/8/layout/list1"/>
    <dgm:cxn modelId="{2E54A5EF-A8DB-4658-8E38-7AE0861DEBD1}" type="presParOf" srcId="{100B605D-4054-40EB-93FE-8D7410D45D71}" destId="{0216716E-E7C2-4F3A-A86F-4818FF5EF9BF}" srcOrd="1" destOrd="0" presId="urn:microsoft.com/office/officeart/2005/8/layout/list1"/>
    <dgm:cxn modelId="{2F25968A-DEA0-44E2-933D-DDD250667913}" type="presParOf" srcId="{23909C72-7597-44CF-A70B-5A297EF4BD03}" destId="{D543A6E6-7DE7-4776-866F-934C8DB3E343}" srcOrd="1" destOrd="0" presId="urn:microsoft.com/office/officeart/2005/8/layout/list1"/>
    <dgm:cxn modelId="{6CE70799-18A3-4CA0-937B-7366677BD7C9}" type="presParOf" srcId="{23909C72-7597-44CF-A70B-5A297EF4BD03}" destId="{F14EC6E7-E388-4568-8892-9A065D7D4CCC}" srcOrd="2" destOrd="0" presId="urn:microsoft.com/office/officeart/2005/8/layout/list1"/>
    <dgm:cxn modelId="{39836C1D-25AE-4A47-8F12-74EF045D2233}" type="presParOf" srcId="{23909C72-7597-44CF-A70B-5A297EF4BD03}" destId="{8C4B6309-787F-436F-9AEB-5931190E265E}" srcOrd="3" destOrd="0" presId="urn:microsoft.com/office/officeart/2005/8/layout/list1"/>
    <dgm:cxn modelId="{C00B4F9B-165E-47C6-93F6-6A9BCBEB6562}" type="presParOf" srcId="{23909C72-7597-44CF-A70B-5A297EF4BD03}" destId="{D25990AB-7626-43E7-B8C0-5E81454EB9E0}" srcOrd="4" destOrd="0" presId="urn:microsoft.com/office/officeart/2005/8/layout/list1"/>
    <dgm:cxn modelId="{D6880D31-05D1-4F5D-B6F4-4567B7325E6E}" type="presParOf" srcId="{D25990AB-7626-43E7-B8C0-5E81454EB9E0}" destId="{9D7905C9-4847-4EC3-990B-93F1EA47C0EE}" srcOrd="0" destOrd="0" presId="urn:microsoft.com/office/officeart/2005/8/layout/list1"/>
    <dgm:cxn modelId="{48D1D609-F38B-434B-B45E-6959C54119B0}" type="presParOf" srcId="{D25990AB-7626-43E7-B8C0-5E81454EB9E0}" destId="{9EFCF9FB-D137-47EE-A9CE-2A79F9F72499}" srcOrd="1" destOrd="0" presId="urn:microsoft.com/office/officeart/2005/8/layout/list1"/>
    <dgm:cxn modelId="{34C77437-E1A4-4650-9539-9E7121387C73}" type="presParOf" srcId="{23909C72-7597-44CF-A70B-5A297EF4BD03}" destId="{81B48CC9-618B-46A6-A62D-E3DCBE9645A4}" srcOrd="5" destOrd="0" presId="urn:microsoft.com/office/officeart/2005/8/layout/list1"/>
    <dgm:cxn modelId="{32CB0CD8-F398-4D36-80FD-772862384AE6}" type="presParOf" srcId="{23909C72-7597-44CF-A70B-5A297EF4BD03}" destId="{D6E55DAF-BA49-4340-A498-C28E5DCE4D0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D4BA66-F419-4F2B-B1BA-92CB3FD2CC3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5C486D5-5D08-4B85-96CD-C896DCDFC469}">
      <dgm:prSet phldrT="[Text]"/>
      <dgm:spPr/>
      <dgm:t>
        <a:bodyPr/>
        <a:lstStyle/>
        <a:p>
          <a:r>
            <a:rPr lang="en-US" dirty="0"/>
            <a:t>Business Unit</a:t>
          </a:r>
        </a:p>
      </dgm:t>
    </dgm:pt>
    <dgm:pt modelId="{D82CD867-DFDE-4119-8D8D-5B226E313CAC}" type="parTrans" cxnId="{C69B4425-1792-49F8-B968-3AF3870BE0FD}">
      <dgm:prSet/>
      <dgm:spPr/>
      <dgm:t>
        <a:bodyPr/>
        <a:lstStyle/>
        <a:p>
          <a:endParaRPr lang="en-US"/>
        </a:p>
      </dgm:t>
    </dgm:pt>
    <dgm:pt modelId="{43DD68AA-7D22-4956-8413-BB9EA3CD5C28}" type="sibTrans" cxnId="{C69B4425-1792-49F8-B968-3AF3870BE0FD}">
      <dgm:prSet/>
      <dgm:spPr/>
      <dgm:t>
        <a:bodyPr/>
        <a:lstStyle/>
        <a:p>
          <a:endParaRPr lang="en-US"/>
        </a:p>
      </dgm:t>
    </dgm:pt>
    <dgm:pt modelId="{C7CE8428-2213-4B61-BC41-374416E6C67E}">
      <dgm:prSet phldrT="[Text]"/>
      <dgm:spPr/>
      <dgm:t>
        <a:bodyPr/>
        <a:lstStyle/>
        <a:p>
          <a:r>
            <a:rPr lang="en-US" dirty="0"/>
            <a:t>Level 0</a:t>
          </a:r>
        </a:p>
      </dgm:t>
    </dgm:pt>
    <dgm:pt modelId="{E3457208-08C1-4140-8ED9-A04E3D9A853A}" type="parTrans" cxnId="{3A73C20E-B523-4CF6-B669-B9A0050AE12A}">
      <dgm:prSet/>
      <dgm:spPr/>
      <dgm:t>
        <a:bodyPr/>
        <a:lstStyle/>
        <a:p>
          <a:endParaRPr lang="en-US"/>
        </a:p>
      </dgm:t>
    </dgm:pt>
    <dgm:pt modelId="{C49571AD-A4A0-41C5-8666-88B144B4DA08}" type="sibTrans" cxnId="{3A73C20E-B523-4CF6-B669-B9A0050AE12A}">
      <dgm:prSet/>
      <dgm:spPr/>
      <dgm:t>
        <a:bodyPr/>
        <a:lstStyle/>
        <a:p>
          <a:endParaRPr lang="en-US"/>
        </a:p>
      </dgm:t>
    </dgm:pt>
    <dgm:pt modelId="{006DB077-23BB-47A7-A45D-654C81B567EE}">
      <dgm:prSet phldrT="[Text]"/>
      <dgm:spPr/>
      <dgm:t>
        <a:bodyPr/>
        <a:lstStyle/>
        <a:p>
          <a:r>
            <a:rPr lang="en-US" dirty="0"/>
            <a:t>Roles</a:t>
          </a:r>
        </a:p>
      </dgm:t>
    </dgm:pt>
    <dgm:pt modelId="{FA48CA69-D203-4C38-9B52-D8C020D95CD3}" type="parTrans" cxnId="{5F64434A-F503-40C2-8B15-8D2078572441}">
      <dgm:prSet/>
      <dgm:spPr/>
      <dgm:t>
        <a:bodyPr/>
        <a:lstStyle/>
        <a:p>
          <a:endParaRPr lang="en-US"/>
        </a:p>
      </dgm:t>
    </dgm:pt>
    <dgm:pt modelId="{9C6FD188-4E91-4CF2-A12E-87DD888D72BC}" type="sibTrans" cxnId="{5F64434A-F503-40C2-8B15-8D2078572441}">
      <dgm:prSet/>
      <dgm:spPr/>
      <dgm:t>
        <a:bodyPr/>
        <a:lstStyle/>
        <a:p>
          <a:endParaRPr lang="en-US"/>
        </a:p>
      </dgm:t>
    </dgm:pt>
    <dgm:pt modelId="{C48A180C-E53F-4651-8EC4-A8314881B752}">
      <dgm:prSet phldrT="[Text]"/>
      <dgm:spPr/>
      <dgm:t>
        <a:bodyPr/>
        <a:lstStyle/>
        <a:p>
          <a:r>
            <a:rPr lang="en-US" dirty="0"/>
            <a:t>VASS Admin</a:t>
          </a:r>
        </a:p>
      </dgm:t>
    </dgm:pt>
    <dgm:pt modelId="{64DAAF75-6681-4962-9346-C6751006F5CC}" type="parTrans" cxnId="{BCF286FB-53EC-4B4C-9CF7-4A79976A57C0}">
      <dgm:prSet/>
      <dgm:spPr/>
      <dgm:t>
        <a:bodyPr/>
        <a:lstStyle/>
        <a:p>
          <a:endParaRPr lang="en-US"/>
        </a:p>
      </dgm:t>
    </dgm:pt>
    <dgm:pt modelId="{1030E48A-03CC-4A12-9DCD-04FB3EF665A0}" type="sibTrans" cxnId="{BCF286FB-53EC-4B4C-9CF7-4A79976A57C0}">
      <dgm:prSet/>
      <dgm:spPr/>
      <dgm:t>
        <a:bodyPr/>
        <a:lstStyle/>
        <a:p>
          <a:endParaRPr lang="en-US"/>
        </a:p>
      </dgm:t>
    </dgm:pt>
    <dgm:pt modelId="{CC138E16-F862-411A-ABE4-1803B90795F3}">
      <dgm:prSet phldrT="[Text]"/>
      <dgm:spPr/>
      <dgm:t>
        <a:bodyPr/>
        <a:lstStyle/>
        <a:p>
          <a:r>
            <a:rPr lang="en-US" dirty="0"/>
            <a:t>VASS Coach</a:t>
          </a:r>
        </a:p>
      </dgm:t>
    </dgm:pt>
    <dgm:pt modelId="{6742BEE2-7D3C-45A0-BBFF-F9D5377C311E}" type="parTrans" cxnId="{15759783-D548-4EA6-9E9C-1637EB7208AE}">
      <dgm:prSet/>
      <dgm:spPr/>
      <dgm:t>
        <a:bodyPr/>
        <a:lstStyle/>
        <a:p>
          <a:endParaRPr lang="en-US"/>
        </a:p>
      </dgm:t>
    </dgm:pt>
    <dgm:pt modelId="{569770BB-F0A4-4296-AE82-EE866FA75216}" type="sibTrans" cxnId="{15759783-D548-4EA6-9E9C-1637EB7208AE}">
      <dgm:prSet/>
      <dgm:spPr/>
      <dgm:t>
        <a:bodyPr/>
        <a:lstStyle/>
        <a:p>
          <a:endParaRPr lang="en-US"/>
        </a:p>
      </dgm:t>
    </dgm:pt>
    <dgm:pt modelId="{DDE9FE49-9015-4ACD-9652-317466682EF4}">
      <dgm:prSet phldrT="[Text]"/>
      <dgm:spPr/>
      <dgm:t>
        <a:bodyPr/>
        <a:lstStyle/>
        <a:p>
          <a:r>
            <a:rPr lang="en-US" dirty="0"/>
            <a:t>Teams</a:t>
          </a:r>
        </a:p>
      </dgm:t>
    </dgm:pt>
    <dgm:pt modelId="{B53EEEE0-28A4-4B2F-8E86-ABF257E68038}" type="parTrans" cxnId="{5585A064-AC34-4632-81A6-E6860414F2CA}">
      <dgm:prSet/>
      <dgm:spPr/>
      <dgm:t>
        <a:bodyPr/>
        <a:lstStyle/>
        <a:p>
          <a:endParaRPr lang="en-US"/>
        </a:p>
      </dgm:t>
    </dgm:pt>
    <dgm:pt modelId="{A2511622-89CF-4601-AC55-088D57634A2F}" type="sibTrans" cxnId="{5585A064-AC34-4632-81A6-E6860414F2CA}">
      <dgm:prSet/>
      <dgm:spPr/>
      <dgm:t>
        <a:bodyPr/>
        <a:lstStyle/>
        <a:p>
          <a:endParaRPr lang="en-US"/>
        </a:p>
      </dgm:t>
    </dgm:pt>
    <dgm:pt modelId="{B5AA434D-AD3B-4F35-A7B8-D6ED6D9381ED}">
      <dgm:prSet phldrT="[Text]"/>
      <dgm:spPr/>
      <dgm:t>
        <a:bodyPr/>
        <a:lstStyle/>
        <a:p>
          <a:r>
            <a:rPr lang="en-US" dirty="0"/>
            <a:t>VASS National</a:t>
          </a:r>
        </a:p>
      </dgm:t>
    </dgm:pt>
    <dgm:pt modelId="{D2F68655-4C48-4F7B-99C1-8509212A0C1C}" type="parTrans" cxnId="{18C2E79E-03FE-4A34-95F4-E2A609E974AC}">
      <dgm:prSet/>
      <dgm:spPr/>
      <dgm:t>
        <a:bodyPr/>
        <a:lstStyle/>
        <a:p>
          <a:endParaRPr lang="en-US"/>
        </a:p>
      </dgm:t>
    </dgm:pt>
    <dgm:pt modelId="{254A3A55-56D3-4D96-B16A-FC6E908EF5C2}" type="sibTrans" cxnId="{18C2E79E-03FE-4A34-95F4-E2A609E974AC}">
      <dgm:prSet/>
      <dgm:spPr/>
      <dgm:t>
        <a:bodyPr/>
        <a:lstStyle/>
        <a:p>
          <a:endParaRPr lang="en-US"/>
        </a:p>
      </dgm:t>
    </dgm:pt>
    <dgm:pt modelId="{26B0E0B2-97ED-40DC-BC01-B54A65387591}">
      <dgm:prSet phldrT="[Text]"/>
      <dgm:spPr/>
      <dgm:t>
        <a:bodyPr/>
        <a:lstStyle/>
        <a:p>
          <a:r>
            <a:rPr lang="en-US" dirty="0"/>
            <a:t>VASS Call Center Level Teams</a:t>
          </a:r>
        </a:p>
      </dgm:t>
    </dgm:pt>
    <dgm:pt modelId="{25DD8B99-B76C-4AAF-B72B-B9F85DE6B7D2}" type="parTrans" cxnId="{BA1619EB-D3C3-4DBA-A3D6-37E93DC29344}">
      <dgm:prSet/>
      <dgm:spPr/>
      <dgm:t>
        <a:bodyPr/>
        <a:lstStyle/>
        <a:p>
          <a:endParaRPr lang="en-US"/>
        </a:p>
      </dgm:t>
    </dgm:pt>
    <dgm:pt modelId="{EA54FE4B-6B92-46DD-8AF0-FAAE00DBE959}" type="sibTrans" cxnId="{BA1619EB-D3C3-4DBA-A3D6-37E93DC29344}">
      <dgm:prSet/>
      <dgm:spPr/>
      <dgm:t>
        <a:bodyPr/>
        <a:lstStyle/>
        <a:p>
          <a:endParaRPr lang="en-US"/>
        </a:p>
      </dgm:t>
    </dgm:pt>
    <dgm:pt modelId="{A7745D34-F864-4C2A-A026-AD04A23C36E9}">
      <dgm:prSet phldrT="[Text]"/>
      <dgm:spPr/>
      <dgm:t>
        <a:bodyPr/>
        <a:lstStyle/>
        <a:p>
          <a:r>
            <a:rPr lang="en-US" dirty="0"/>
            <a:t>Reassignment Team</a:t>
          </a:r>
        </a:p>
      </dgm:t>
    </dgm:pt>
    <dgm:pt modelId="{926A0DE0-1AFD-4787-B45F-187870AC1192}" type="parTrans" cxnId="{976E065D-A2AA-462C-9E1B-0D9464CABE3B}">
      <dgm:prSet/>
      <dgm:spPr/>
      <dgm:t>
        <a:bodyPr/>
        <a:lstStyle/>
        <a:p>
          <a:endParaRPr lang="en-US"/>
        </a:p>
      </dgm:t>
    </dgm:pt>
    <dgm:pt modelId="{3F998225-F84A-4296-BC62-8E83273E8581}" type="sibTrans" cxnId="{976E065D-A2AA-462C-9E1B-0D9464CABE3B}">
      <dgm:prSet/>
      <dgm:spPr/>
      <dgm:t>
        <a:bodyPr/>
        <a:lstStyle/>
        <a:p>
          <a:endParaRPr lang="en-US"/>
        </a:p>
      </dgm:t>
    </dgm:pt>
    <dgm:pt modelId="{C9C87F03-FABE-4AA5-9F5D-83CDC299CBF8}">
      <dgm:prSet phldrT="[Text]"/>
      <dgm:spPr/>
      <dgm:t>
        <a:bodyPr/>
        <a:lstStyle/>
        <a:p>
          <a:r>
            <a:rPr lang="en-US" dirty="0"/>
            <a:t>Out of Scope</a:t>
          </a:r>
        </a:p>
      </dgm:t>
    </dgm:pt>
    <dgm:pt modelId="{503DB7AF-CF86-4AA6-8C8C-DD36AE206F24}" type="parTrans" cxnId="{FB99D5EA-0996-42B8-913C-C69BE4B7A4E2}">
      <dgm:prSet/>
      <dgm:spPr/>
      <dgm:t>
        <a:bodyPr/>
        <a:lstStyle/>
        <a:p>
          <a:endParaRPr lang="en-US"/>
        </a:p>
      </dgm:t>
    </dgm:pt>
    <dgm:pt modelId="{BC9301D0-375F-4606-A211-2C3A2574EFB7}" type="sibTrans" cxnId="{FB99D5EA-0996-42B8-913C-C69BE4B7A4E2}">
      <dgm:prSet/>
      <dgm:spPr/>
      <dgm:t>
        <a:bodyPr/>
        <a:lstStyle/>
        <a:p>
          <a:endParaRPr lang="en-US"/>
        </a:p>
      </dgm:t>
    </dgm:pt>
    <dgm:pt modelId="{CE29177E-C8A3-4B31-B6E6-977D29374D7E}">
      <dgm:prSet phldrT="[Text]"/>
      <dgm:spPr/>
      <dgm:t>
        <a:bodyPr/>
        <a:lstStyle/>
        <a:p>
          <a:r>
            <a:rPr lang="en-US" dirty="0"/>
            <a:t>VASS Agent</a:t>
          </a:r>
        </a:p>
      </dgm:t>
    </dgm:pt>
    <dgm:pt modelId="{D33FF309-2FD3-4FCD-BCEF-49268916F2D2}" type="parTrans" cxnId="{042C3E42-4BD6-42DA-89BF-9BDC337CB059}">
      <dgm:prSet/>
      <dgm:spPr/>
      <dgm:t>
        <a:bodyPr/>
        <a:lstStyle/>
        <a:p>
          <a:endParaRPr lang="en-US"/>
        </a:p>
      </dgm:t>
    </dgm:pt>
    <dgm:pt modelId="{086FC444-6760-4ECF-AC1B-BC67A78C068D}" type="sibTrans" cxnId="{042C3E42-4BD6-42DA-89BF-9BDC337CB059}">
      <dgm:prSet/>
      <dgm:spPr/>
      <dgm:t>
        <a:bodyPr/>
        <a:lstStyle/>
        <a:p>
          <a:endParaRPr lang="en-US"/>
        </a:p>
      </dgm:t>
    </dgm:pt>
    <dgm:pt modelId="{23909C72-7597-44CF-A70B-5A297EF4BD03}" type="pres">
      <dgm:prSet presAssocID="{1CD4BA66-F419-4F2B-B1BA-92CB3FD2CC3A}" presName="linear" presStyleCnt="0">
        <dgm:presLayoutVars>
          <dgm:dir/>
          <dgm:animLvl val="lvl"/>
          <dgm:resizeHandles val="exact"/>
        </dgm:presLayoutVars>
      </dgm:prSet>
      <dgm:spPr/>
    </dgm:pt>
    <dgm:pt modelId="{100B605D-4054-40EB-93FE-8D7410D45D71}" type="pres">
      <dgm:prSet presAssocID="{55C486D5-5D08-4B85-96CD-C896DCDFC469}" presName="parentLin" presStyleCnt="0"/>
      <dgm:spPr/>
    </dgm:pt>
    <dgm:pt modelId="{F19AD813-C310-413C-B0DD-0B3CC640B07E}" type="pres">
      <dgm:prSet presAssocID="{55C486D5-5D08-4B85-96CD-C896DCDFC469}" presName="parentLeftMargin" presStyleLbl="node1" presStyleIdx="0" presStyleCnt="3"/>
      <dgm:spPr/>
    </dgm:pt>
    <dgm:pt modelId="{0216716E-E7C2-4F3A-A86F-4818FF5EF9BF}" type="pres">
      <dgm:prSet presAssocID="{55C486D5-5D08-4B85-96CD-C896DCDFC469}" presName="parentText" presStyleLbl="node1" presStyleIdx="0" presStyleCnt="3">
        <dgm:presLayoutVars>
          <dgm:chMax val="0"/>
          <dgm:bulletEnabled val="1"/>
        </dgm:presLayoutVars>
      </dgm:prSet>
      <dgm:spPr/>
    </dgm:pt>
    <dgm:pt modelId="{D543A6E6-7DE7-4776-866F-934C8DB3E343}" type="pres">
      <dgm:prSet presAssocID="{55C486D5-5D08-4B85-96CD-C896DCDFC469}" presName="negativeSpace" presStyleCnt="0"/>
      <dgm:spPr/>
    </dgm:pt>
    <dgm:pt modelId="{F14EC6E7-E388-4568-8892-9A065D7D4CCC}" type="pres">
      <dgm:prSet presAssocID="{55C486D5-5D08-4B85-96CD-C896DCDFC469}" presName="childText" presStyleLbl="conFgAcc1" presStyleIdx="0" presStyleCnt="3">
        <dgm:presLayoutVars>
          <dgm:bulletEnabled val="1"/>
        </dgm:presLayoutVars>
      </dgm:prSet>
      <dgm:spPr/>
    </dgm:pt>
    <dgm:pt modelId="{8C4B6309-787F-436F-9AEB-5931190E265E}" type="pres">
      <dgm:prSet presAssocID="{43DD68AA-7D22-4956-8413-BB9EA3CD5C28}" presName="spaceBetweenRectangles" presStyleCnt="0"/>
      <dgm:spPr/>
    </dgm:pt>
    <dgm:pt modelId="{E6571E14-B4BD-4483-93C3-E13770671532}" type="pres">
      <dgm:prSet presAssocID="{DDE9FE49-9015-4ACD-9652-317466682EF4}" presName="parentLin" presStyleCnt="0"/>
      <dgm:spPr/>
    </dgm:pt>
    <dgm:pt modelId="{5E5454AF-C475-4AB9-9776-E3866EA6335A}" type="pres">
      <dgm:prSet presAssocID="{DDE9FE49-9015-4ACD-9652-317466682EF4}" presName="parentLeftMargin" presStyleLbl="node1" presStyleIdx="0" presStyleCnt="3"/>
      <dgm:spPr/>
    </dgm:pt>
    <dgm:pt modelId="{1A368A6D-A1F8-4341-80B8-3CAF48A40B69}" type="pres">
      <dgm:prSet presAssocID="{DDE9FE49-9015-4ACD-9652-317466682EF4}" presName="parentText" presStyleLbl="node1" presStyleIdx="1" presStyleCnt="3">
        <dgm:presLayoutVars>
          <dgm:chMax val="0"/>
          <dgm:bulletEnabled val="1"/>
        </dgm:presLayoutVars>
      </dgm:prSet>
      <dgm:spPr/>
    </dgm:pt>
    <dgm:pt modelId="{B249F061-25CE-4341-B74D-3D05D29E6386}" type="pres">
      <dgm:prSet presAssocID="{DDE9FE49-9015-4ACD-9652-317466682EF4}" presName="negativeSpace" presStyleCnt="0"/>
      <dgm:spPr/>
    </dgm:pt>
    <dgm:pt modelId="{F92BCDF3-E921-4713-838B-16A133BB8B90}" type="pres">
      <dgm:prSet presAssocID="{DDE9FE49-9015-4ACD-9652-317466682EF4}" presName="childText" presStyleLbl="conFgAcc1" presStyleIdx="1" presStyleCnt="3">
        <dgm:presLayoutVars>
          <dgm:bulletEnabled val="1"/>
        </dgm:presLayoutVars>
      </dgm:prSet>
      <dgm:spPr/>
    </dgm:pt>
    <dgm:pt modelId="{26B28F40-3220-4347-95EC-4F5D87BC1F19}" type="pres">
      <dgm:prSet presAssocID="{A2511622-89CF-4601-AC55-088D57634A2F}" presName="spaceBetweenRectangles" presStyleCnt="0"/>
      <dgm:spPr/>
    </dgm:pt>
    <dgm:pt modelId="{FB4A8B31-4DCE-45DE-8674-6CF53F086C28}" type="pres">
      <dgm:prSet presAssocID="{006DB077-23BB-47A7-A45D-654C81B567EE}" presName="parentLin" presStyleCnt="0"/>
      <dgm:spPr/>
    </dgm:pt>
    <dgm:pt modelId="{6FE9D8F4-B307-43BD-A5B4-8B873D821844}" type="pres">
      <dgm:prSet presAssocID="{006DB077-23BB-47A7-A45D-654C81B567EE}" presName="parentLeftMargin" presStyleLbl="node1" presStyleIdx="1" presStyleCnt="3"/>
      <dgm:spPr/>
    </dgm:pt>
    <dgm:pt modelId="{51A4E85C-7C0E-4AF5-AD9F-99AB77FE2B20}" type="pres">
      <dgm:prSet presAssocID="{006DB077-23BB-47A7-A45D-654C81B567EE}" presName="parentText" presStyleLbl="node1" presStyleIdx="2" presStyleCnt="3">
        <dgm:presLayoutVars>
          <dgm:chMax val="0"/>
          <dgm:bulletEnabled val="1"/>
        </dgm:presLayoutVars>
      </dgm:prSet>
      <dgm:spPr/>
    </dgm:pt>
    <dgm:pt modelId="{99D51ACD-C56D-4999-8BED-7D93E6588FA8}" type="pres">
      <dgm:prSet presAssocID="{006DB077-23BB-47A7-A45D-654C81B567EE}" presName="negativeSpace" presStyleCnt="0"/>
      <dgm:spPr/>
    </dgm:pt>
    <dgm:pt modelId="{B7525880-F3C7-4C7C-B7E6-6E5C917D65A2}" type="pres">
      <dgm:prSet presAssocID="{006DB077-23BB-47A7-A45D-654C81B567EE}" presName="childText" presStyleLbl="conFgAcc1" presStyleIdx="2" presStyleCnt="3">
        <dgm:presLayoutVars>
          <dgm:bulletEnabled val="1"/>
        </dgm:presLayoutVars>
      </dgm:prSet>
      <dgm:spPr/>
    </dgm:pt>
  </dgm:ptLst>
  <dgm:cxnLst>
    <dgm:cxn modelId="{AB827504-9020-4FEE-87AA-18E766265BF3}" type="presOf" srcId="{26B0E0B2-97ED-40DC-BC01-B54A65387591}" destId="{F92BCDF3-E921-4713-838B-16A133BB8B90}" srcOrd="0" destOrd="1" presId="urn:microsoft.com/office/officeart/2005/8/layout/list1"/>
    <dgm:cxn modelId="{3A73C20E-B523-4CF6-B669-B9A0050AE12A}" srcId="{55C486D5-5D08-4B85-96CD-C896DCDFC469}" destId="{C7CE8428-2213-4B61-BC41-374416E6C67E}" srcOrd="0" destOrd="0" parTransId="{E3457208-08C1-4140-8ED9-A04E3D9A853A}" sibTransId="{C49571AD-A4A0-41C5-8666-88B144B4DA08}"/>
    <dgm:cxn modelId="{1CBD020F-57CE-4137-B945-A7309B9B13BA}" type="presOf" srcId="{006DB077-23BB-47A7-A45D-654C81B567EE}" destId="{51A4E85C-7C0E-4AF5-AD9F-99AB77FE2B20}" srcOrd="1" destOrd="0" presId="urn:microsoft.com/office/officeart/2005/8/layout/list1"/>
    <dgm:cxn modelId="{B4CE7815-691F-43FC-93A0-7FC3A33BFADC}" type="presOf" srcId="{006DB077-23BB-47A7-A45D-654C81B567EE}" destId="{6FE9D8F4-B307-43BD-A5B4-8B873D821844}" srcOrd="0" destOrd="0" presId="urn:microsoft.com/office/officeart/2005/8/layout/list1"/>
    <dgm:cxn modelId="{C69B4425-1792-49F8-B968-3AF3870BE0FD}" srcId="{1CD4BA66-F419-4F2B-B1BA-92CB3FD2CC3A}" destId="{55C486D5-5D08-4B85-96CD-C896DCDFC469}" srcOrd="0" destOrd="0" parTransId="{D82CD867-DFDE-4119-8D8D-5B226E313CAC}" sibTransId="{43DD68AA-7D22-4956-8413-BB9EA3CD5C28}"/>
    <dgm:cxn modelId="{BA6F9626-D707-4538-85D8-41C98C37E132}" type="presOf" srcId="{CC138E16-F862-411A-ABE4-1803B90795F3}" destId="{B7525880-F3C7-4C7C-B7E6-6E5C917D65A2}" srcOrd="0" destOrd="1" presId="urn:microsoft.com/office/officeart/2005/8/layout/list1"/>
    <dgm:cxn modelId="{8334FC32-084A-4C5A-B516-D8B70DD5CF96}" type="presOf" srcId="{55C486D5-5D08-4B85-96CD-C896DCDFC469}" destId="{F19AD813-C310-413C-B0DD-0B3CC640B07E}" srcOrd="0" destOrd="0" presId="urn:microsoft.com/office/officeart/2005/8/layout/list1"/>
    <dgm:cxn modelId="{976E065D-A2AA-462C-9E1B-0D9464CABE3B}" srcId="{DDE9FE49-9015-4ACD-9652-317466682EF4}" destId="{A7745D34-F864-4C2A-A026-AD04A23C36E9}" srcOrd="2" destOrd="0" parTransId="{926A0DE0-1AFD-4787-B45F-187870AC1192}" sibTransId="{3F998225-F84A-4296-BC62-8E83273E8581}"/>
    <dgm:cxn modelId="{042C3E42-4BD6-42DA-89BF-9BDC337CB059}" srcId="{006DB077-23BB-47A7-A45D-654C81B567EE}" destId="{CE29177E-C8A3-4B31-B6E6-977D29374D7E}" srcOrd="2" destOrd="0" parTransId="{D33FF309-2FD3-4FCD-BCEF-49268916F2D2}" sibTransId="{086FC444-6760-4ECF-AC1B-BC67A78C068D}"/>
    <dgm:cxn modelId="{5585A064-AC34-4632-81A6-E6860414F2CA}" srcId="{1CD4BA66-F419-4F2B-B1BA-92CB3FD2CC3A}" destId="{DDE9FE49-9015-4ACD-9652-317466682EF4}" srcOrd="1" destOrd="0" parTransId="{B53EEEE0-28A4-4B2F-8E86-ABF257E68038}" sibTransId="{A2511622-89CF-4601-AC55-088D57634A2F}"/>
    <dgm:cxn modelId="{5F64434A-F503-40C2-8B15-8D2078572441}" srcId="{1CD4BA66-F419-4F2B-B1BA-92CB3FD2CC3A}" destId="{006DB077-23BB-47A7-A45D-654C81B567EE}" srcOrd="2" destOrd="0" parTransId="{FA48CA69-D203-4C38-9B52-D8C020D95CD3}" sibTransId="{9C6FD188-4E91-4CF2-A12E-87DD888D72BC}"/>
    <dgm:cxn modelId="{A513E771-9893-490D-9D8A-3DF64D69AD13}" type="presOf" srcId="{B5AA434D-AD3B-4F35-A7B8-D6ED6D9381ED}" destId="{F92BCDF3-E921-4713-838B-16A133BB8B90}" srcOrd="0" destOrd="0" presId="urn:microsoft.com/office/officeart/2005/8/layout/list1"/>
    <dgm:cxn modelId="{15759783-D548-4EA6-9E9C-1637EB7208AE}" srcId="{006DB077-23BB-47A7-A45D-654C81B567EE}" destId="{CC138E16-F862-411A-ABE4-1803B90795F3}" srcOrd="1" destOrd="0" parTransId="{6742BEE2-7D3C-45A0-BBFF-F9D5377C311E}" sibTransId="{569770BB-F0A4-4296-AE82-EE866FA75216}"/>
    <dgm:cxn modelId="{0A6BE189-A0A4-4743-B4C0-12703B287385}" type="presOf" srcId="{CE29177E-C8A3-4B31-B6E6-977D29374D7E}" destId="{B7525880-F3C7-4C7C-B7E6-6E5C917D65A2}" srcOrd="0" destOrd="2" presId="urn:microsoft.com/office/officeart/2005/8/layout/list1"/>
    <dgm:cxn modelId="{455E5094-5C06-4C4D-A377-9E36E47B2A4F}" type="presOf" srcId="{C48A180C-E53F-4651-8EC4-A8314881B752}" destId="{B7525880-F3C7-4C7C-B7E6-6E5C917D65A2}" srcOrd="0" destOrd="0" presId="urn:microsoft.com/office/officeart/2005/8/layout/list1"/>
    <dgm:cxn modelId="{27C1A29D-3D08-4272-88D9-9516044274A9}" type="presOf" srcId="{DDE9FE49-9015-4ACD-9652-317466682EF4}" destId="{1A368A6D-A1F8-4341-80B8-3CAF48A40B69}" srcOrd="1" destOrd="0" presId="urn:microsoft.com/office/officeart/2005/8/layout/list1"/>
    <dgm:cxn modelId="{18C2E79E-03FE-4A34-95F4-E2A609E974AC}" srcId="{DDE9FE49-9015-4ACD-9652-317466682EF4}" destId="{B5AA434D-AD3B-4F35-A7B8-D6ED6D9381ED}" srcOrd="0" destOrd="0" parTransId="{D2F68655-4C48-4F7B-99C1-8509212A0C1C}" sibTransId="{254A3A55-56D3-4D96-B16A-FC6E908EF5C2}"/>
    <dgm:cxn modelId="{D5C5A9B8-32E4-4F98-8616-774955951BB4}" type="presOf" srcId="{C7CE8428-2213-4B61-BC41-374416E6C67E}" destId="{F14EC6E7-E388-4568-8892-9A065D7D4CCC}" srcOrd="0" destOrd="0" presId="urn:microsoft.com/office/officeart/2005/8/layout/list1"/>
    <dgm:cxn modelId="{441259C4-1CBC-465C-83C2-509F12F019AB}" type="presOf" srcId="{C9C87F03-FABE-4AA5-9F5D-83CDC299CBF8}" destId="{F92BCDF3-E921-4713-838B-16A133BB8B90}" srcOrd="0" destOrd="3" presId="urn:microsoft.com/office/officeart/2005/8/layout/list1"/>
    <dgm:cxn modelId="{DC1304C5-3FF1-4143-9F94-DCC1C28B1930}" type="presOf" srcId="{1CD4BA66-F419-4F2B-B1BA-92CB3FD2CC3A}" destId="{23909C72-7597-44CF-A70B-5A297EF4BD03}" srcOrd="0" destOrd="0" presId="urn:microsoft.com/office/officeart/2005/8/layout/list1"/>
    <dgm:cxn modelId="{87C247CA-255F-4DDC-A940-3690CD4C7EF0}" type="presOf" srcId="{DDE9FE49-9015-4ACD-9652-317466682EF4}" destId="{5E5454AF-C475-4AB9-9776-E3866EA6335A}" srcOrd="0" destOrd="0" presId="urn:microsoft.com/office/officeart/2005/8/layout/list1"/>
    <dgm:cxn modelId="{BBE151DA-96C1-402C-B96D-CEEA22114CBE}" type="presOf" srcId="{A7745D34-F864-4C2A-A026-AD04A23C36E9}" destId="{F92BCDF3-E921-4713-838B-16A133BB8B90}" srcOrd="0" destOrd="2" presId="urn:microsoft.com/office/officeart/2005/8/layout/list1"/>
    <dgm:cxn modelId="{6AA3C4DC-A491-4F6F-929D-85248EBB6730}" type="presOf" srcId="{55C486D5-5D08-4B85-96CD-C896DCDFC469}" destId="{0216716E-E7C2-4F3A-A86F-4818FF5EF9BF}" srcOrd="1" destOrd="0" presId="urn:microsoft.com/office/officeart/2005/8/layout/list1"/>
    <dgm:cxn modelId="{FB99D5EA-0996-42B8-913C-C69BE4B7A4E2}" srcId="{DDE9FE49-9015-4ACD-9652-317466682EF4}" destId="{C9C87F03-FABE-4AA5-9F5D-83CDC299CBF8}" srcOrd="3" destOrd="0" parTransId="{503DB7AF-CF86-4AA6-8C8C-DD36AE206F24}" sibTransId="{BC9301D0-375F-4606-A211-2C3A2574EFB7}"/>
    <dgm:cxn modelId="{BA1619EB-D3C3-4DBA-A3D6-37E93DC29344}" srcId="{DDE9FE49-9015-4ACD-9652-317466682EF4}" destId="{26B0E0B2-97ED-40DC-BC01-B54A65387591}" srcOrd="1" destOrd="0" parTransId="{25DD8B99-B76C-4AAF-B72B-B9F85DE6B7D2}" sibTransId="{EA54FE4B-6B92-46DD-8AF0-FAAE00DBE959}"/>
    <dgm:cxn modelId="{BCF286FB-53EC-4B4C-9CF7-4A79976A57C0}" srcId="{006DB077-23BB-47A7-A45D-654C81B567EE}" destId="{C48A180C-E53F-4651-8EC4-A8314881B752}" srcOrd="0" destOrd="0" parTransId="{64DAAF75-6681-4962-9346-C6751006F5CC}" sibTransId="{1030E48A-03CC-4A12-9DCD-04FB3EF665A0}"/>
    <dgm:cxn modelId="{3A3689FA-C0E8-4A15-96A7-50F18AB6C921}" type="presParOf" srcId="{23909C72-7597-44CF-A70B-5A297EF4BD03}" destId="{100B605D-4054-40EB-93FE-8D7410D45D71}" srcOrd="0" destOrd="0" presId="urn:microsoft.com/office/officeart/2005/8/layout/list1"/>
    <dgm:cxn modelId="{8233F6EC-9BA9-4E16-947E-28407BB76C5C}" type="presParOf" srcId="{100B605D-4054-40EB-93FE-8D7410D45D71}" destId="{F19AD813-C310-413C-B0DD-0B3CC640B07E}" srcOrd="0" destOrd="0" presId="urn:microsoft.com/office/officeart/2005/8/layout/list1"/>
    <dgm:cxn modelId="{2E54A5EF-A8DB-4658-8E38-7AE0861DEBD1}" type="presParOf" srcId="{100B605D-4054-40EB-93FE-8D7410D45D71}" destId="{0216716E-E7C2-4F3A-A86F-4818FF5EF9BF}" srcOrd="1" destOrd="0" presId="urn:microsoft.com/office/officeart/2005/8/layout/list1"/>
    <dgm:cxn modelId="{2F25968A-DEA0-44E2-933D-DDD250667913}" type="presParOf" srcId="{23909C72-7597-44CF-A70B-5A297EF4BD03}" destId="{D543A6E6-7DE7-4776-866F-934C8DB3E343}" srcOrd="1" destOrd="0" presId="urn:microsoft.com/office/officeart/2005/8/layout/list1"/>
    <dgm:cxn modelId="{6CE70799-18A3-4CA0-937B-7366677BD7C9}" type="presParOf" srcId="{23909C72-7597-44CF-A70B-5A297EF4BD03}" destId="{F14EC6E7-E388-4568-8892-9A065D7D4CCC}" srcOrd="2" destOrd="0" presId="urn:microsoft.com/office/officeart/2005/8/layout/list1"/>
    <dgm:cxn modelId="{39836C1D-25AE-4A47-8F12-74EF045D2233}" type="presParOf" srcId="{23909C72-7597-44CF-A70B-5A297EF4BD03}" destId="{8C4B6309-787F-436F-9AEB-5931190E265E}" srcOrd="3" destOrd="0" presId="urn:microsoft.com/office/officeart/2005/8/layout/list1"/>
    <dgm:cxn modelId="{4092A24B-F634-4B2A-8A56-0A5E310112EF}" type="presParOf" srcId="{23909C72-7597-44CF-A70B-5A297EF4BD03}" destId="{E6571E14-B4BD-4483-93C3-E13770671532}" srcOrd="4" destOrd="0" presId="urn:microsoft.com/office/officeart/2005/8/layout/list1"/>
    <dgm:cxn modelId="{A2B3FAD8-F910-4C3F-9B0C-6E361C017AC2}" type="presParOf" srcId="{E6571E14-B4BD-4483-93C3-E13770671532}" destId="{5E5454AF-C475-4AB9-9776-E3866EA6335A}" srcOrd="0" destOrd="0" presId="urn:microsoft.com/office/officeart/2005/8/layout/list1"/>
    <dgm:cxn modelId="{4895E254-5A01-4B2D-A10C-A187644EACA2}" type="presParOf" srcId="{E6571E14-B4BD-4483-93C3-E13770671532}" destId="{1A368A6D-A1F8-4341-80B8-3CAF48A40B69}" srcOrd="1" destOrd="0" presId="urn:microsoft.com/office/officeart/2005/8/layout/list1"/>
    <dgm:cxn modelId="{5E58EE14-4E75-4FD8-8D17-9FC3EB820FA0}" type="presParOf" srcId="{23909C72-7597-44CF-A70B-5A297EF4BD03}" destId="{B249F061-25CE-4341-B74D-3D05D29E6386}" srcOrd="5" destOrd="0" presId="urn:microsoft.com/office/officeart/2005/8/layout/list1"/>
    <dgm:cxn modelId="{A2358D9A-0371-4F0B-B4D2-798195B618E2}" type="presParOf" srcId="{23909C72-7597-44CF-A70B-5A297EF4BD03}" destId="{F92BCDF3-E921-4713-838B-16A133BB8B90}" srcOrd="6" destOrd="0" presId="urn:microsoft.com/office/officeart/2005/8/layout/list1"/>
    <dgm:cxn modelId="{E36BA2AD-5AFB-400B-A5B9-D57533232D93}" type="presParOf" srcId="{23909C72-7597-44CF-A70B-5A297EF4BD03}" destId="{26B28F40-3220-4347-95EC-4F5D87BC1F19}" srcOrd="7" destOrd="0" presId="urn:microsoft.com/office/officeart/2005/8/layout/list1"/>
    <dgm:cxn modelId="{3C7F9224-A0C7-48AC-BB7F-14597E82D66E}" type="presParOf" srcId="{23909C72-7597-44CF-A70B-5A297EF4BD03}" destId="{FB4A8B31-4DCE-45DE-8674-6CF53F086C28}" srcOrd="8" destOrd="0" presId="urn:microsoft.com/office/officeart/2005/8/layout/list1"/>
    <dgm:cxn modelId="{0A6E687C-EC30-4B15-96A9-69E0F421AC5B}" type="presParOf" srcId="{FB4A8B31-4DCE-45DE-8674-6CF53F086C28}" destId="{6FE9D8F4-B307-43BD-A5B4-8B873D821844}" srcOrd="0" destOrd="0" presId="urn:microsoft.com/office/officeart/2005/8/layout/list1"/>
    <dgm:cxn modelId="{A47B4AF8-67A5-45D3-9A0A-285B5E3874F6}" type="presParOf" srcId="{FB4A8B31-4DCE-45DE-8674-6CF53F086C28}" destId="{51A4E85C-7C0E-4AF5-AD9F-99AB77FE2B20}" srcOrd="1" destOrd="0" presId="urn:microsoft.com/office/officeart/2005/8/layout/list1"/>
    <dgm:cxn modelId="{3F0D4270-878D-46F6-8A15-E3871127D500}" type="presParOf" srcId="{23909C72-7597-44CF-A70B-5A297EF4BD03}" destId="{99D51ACD-C56D-4999-8BED-7D93E6588FA8}" srcOrd="9" destOrd="0" presId="urn:microsoft.com/office/officeart/2005/8/layout/list1"/>
    <dgm:cxn modelId="{CAB06A8B-2D3E-4719-9EEC-6A500B272B5C}" type="presParOf" srcId="{23909C72-7597-44CF-A70B-5A297EF4BD03}" destId="{B7525880-F3C7-4C7C-B7E6-6E5C917D65A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4C691B-D292-4FDF-976B-C312145FAB58}">
      <dsp:nvSpPr>
        <dsp:cNvPr id="0" name=""/>
        <dsp:cNvSpPr/>
      </dsp:nvSpPr>
      <dsp:spPr>
        <a:xfrm>
          <a:off x="0" y="1458"/>
          <a:ext cx="2841001" cy="23296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Data Model</a:t>
          </a:r>
        </a:p>
      </dsp:txBody>
      <dsp:txXfrm>
        <a:off x="11372" y="12830"/>
        <a:ext cx="2818257" cy="210221"/>
      </dsp:txXfrm>
    </dsp:sp>
    <dsp:sp modelId="{E94DD8A2-D0CF-4A98-A59F-DD6D6FE646A0}">
      <dsp:nvSpPr>
        <dsp:cNvPr id="0" name=""/>
        <dsp:cNvSpPr/>
      </dsp:nvSpPr>
      <dsp:spPr>
        <a:xfrm>
          <a:off x="0" y="234424"/>
          <a:ext cx="2841001" cy="405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202" tIns="10160" rIns="56896" bIns="10160" numCol="1" spcCol="1270" anchor="t" anchorCtr="0">
          <a:noAutofit/>
        </a:bodyPr>
        <a:lstStyle/>
        <a:p>
          <a:pPr marL="57150" lvl="1" indent="-57150" algn="l" defTabSz="355600">
            <a:lnSpc>
              <a:spcPct val="90000"/>
            </a:lnSpc>
            <a:spcBef>
              <a:spcPct val="0"/>
            </a:spcBef>
            <a:spcAft>
              <a:spcPct val="20000"/>
            </a:spcAft>
            <a:buChar char="•"/>
          </a:pPr>
          <a:r>
            <a:rPr lang="en-US" sz="800" kern="1200" dirty="0"/>
            <a:t>Call Attempt</a:t>
          </a:r>
        </a:p>
        <a:p>
          <a:pPr marL="57150" lvl="1" indent="-57150" algn="l" defTabSz="355600">
            <a:lnSpc>
              <a:spcPct val="90000"/>
            </a:lnSpc>
            <a:spcBef>
              <a:spcPct val="0"/>
            </a:spcBef>
            <a:spcAft>
              <a:spcPct val="20000"/>
            </a:spcAft>
            <a:buChar char="•"/>
          </a:pPr>
          <a:r>
            <a:rPr lang="en-US" sz="800" kern="1200" dirty="0"/>
            <a:t>Assignment Log</a:t>
          </a:r>
        </a:p>
        <a:p>
          <a:pPr marL="57150" lvl="1" indent="-57150" algn="l" defTabSz="355600">
            <a:lnSpc>
              <a:spcPct val="90000"/>
            </a:lnSpc>
            <a:spcBef>
              <a:spcPct val="0"/>
            </a:spcBef>
            <a:spcAft>
              <a:spcPct val="20000"/>
            </a:spcAft>
            <a:buChar char="•"/>
          </a:pPr>
          <a:r>
            <a:rPr lang="en-US" sz="800" kern="1200" dirty="0"/>
            <a:t>VASS Interaction Assignment</a:t>
          </a:r>
        </a:p>
      </dsp:txBody>
      <dsp:txXfrm>
        <a:off x="0" y="234424"/>
        <a:ext cx="2841001" cy="405103"/>
      </dsp:txXfrm>
    </dsp:sp>
    <dsp:sp modelId="{0BBEB7CD-01E7-4D90-BF1E-2EF14480E39A}">
      <dsp:nvSpPr>
        <dsp:cNvPr id="0" name=""/>
        <dsp:cNvSpPr/>
      </dsp:nvSpPr>
      <dsp:spPr>
        <a:xfrm>
          <a:off x="0" y="639527"/>
          <a:ext cx="2841001" cy="23296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Workflows</a:t>
          </a:r>
        </a:p>
      </dsp:txBody>
      <dsp:txXfrm>
        <a:off x="11372" y="650899"/>
        <a:ext cx="2818257" cy="210221"/>
      </dsp:txXfrm>
    </dsp:sp>
    <dsp:sp modelId="{B1F63859-F850-491A-AE6C-4CDE982E718A}">
      <dsp:nvSpPr>
        <dsp:cNvPr id="0" name=""/>
        <dsp:cNvSpPr/>
      </dsp:nvSpPr>
      <dsp:spPr>
        <a:xfrm>
          <a:off x="0" y="872493"/>
          <a:ext cx="2841001" cy="405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202" tIns="10160" rIns="56896" bIns="10160" numCol="1" spcCol="1270" anchor="t" anchorCtr="0">
          <a:noAutofit/>
        </a:bodyPr>
        <a:lstStyle/>
        <a:p>
          <a:pPr marL="57150" lvl="1" indent="-57150" algn="l" defTabSz="355600">
            <a:lnSpc>
              <a:spcPct val="90000"/>
            </a:lnSpc>
            <a:spcBef>
              <a:spcPct val="0"/>
            </a:spcBef>
            <a:spcAft>
              <a:spcPct val="20000"/>
            </a:spcAft>
            <a:buChar char="•"/>
          </a:pPr>
          <a:r>
            <a:rPr lang="en-US" sz="800" kern="1200" dirty="0"/>
            <a:t>Import Workflows</a:t>
          </a:r>
        </a:p>
        <a:p>
          <a:pPr marL="57150" lvl="1" indent="-57150" algn="l" defTabSz="355600">
            <a:lnSpc>
              <a:spcPct val="90000"/>
            </a:lnSpc>
            <a:spcBef>
              <a:spcPct val="0"/>
            </a:spcBef>
            <a:spcAft>
              <a:spcPct val="20000"/>
            </a:spcAft>
            <a:buChar char="•"/>
          </a:pPr>
          <a:r>
            <a:rPr lang="en-US" sz="800" kern="1200" dirty="0"/>
            <a:t>Business Logic Workflows</a:t>
          </a:r>
        </a:p>
        <a:p>
          <a:pPr marL="57150" lvl="1" indent="-57150" algn="l" defTabSz="355600">
            <a:lnSpc>
              <a:spcPct val="90000"/>
            </a:lnSpc>
            <a:spcBef>
              <a:spcPct val="0"/>
            </a:spcBef>
            <a:spcAft>
              <a:spcPct val="20000"/>
            </a:spcAft>
            <a:buChar char="•"/>
          </a:pPr>
          <a:endParaRPr lang="en-US" sz="800" kern="1200" dirty="0"/>
        </a:p>
      </dsp:txBody>
      <dsp:txXfrm>
        <a:off x="0" y="872493"/>
        <a:ext cx="2841001" cy="405103"/>
      </dsp:txXfrm>
    </dsp:sp>
    <dsp:sp modelId="{7CF5AF1C-4175-4DA1-834F-44D42408C903}">
      <dsp:nvSpPr>
        <dsp:cNvPr id="0" name=""/>
        <dsp:cNvSpPr/>
      </dsp:nvSpPr>
      <dsp:spPr>
        <a:xfrm>
          <a:off x="0" y="1277596"/>
          <a:ext cx="2841001" cy="23296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VASS Specific Form Customizations</a:t>
          </a:r>
        </a:p>
      </dsp:txBody>
      <dsp:txXfrm>
        <a:off x="11372" y="1288968"/>
        <a:ext cx="2818257" cy="210221"/>
      </dsp:txXfrm>
    </dsp:sp>
    <dsp:sp modelId="{4121D98D-B0AB-41CE-8302-56DC05B06767}">
      <dsp:nvSpPr>
        <dsp:cNvPr id="0" name=""/>
        <dsp:cNvSpPr/>
      </dsp:nvSpPr>
      <dsp:spPr>
        <a:xfrm>
          <a:off x="0" y="1523669"/>
          <a:ext cx="2841001" cy="23296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Plugins</a:t>
          </a:r>
          <a:endParaRPr lang="en-US" sz="1000" kern="1200" dirty="0"/>
        </a:p>
      </dsp:txBody>
      <dsp:txXfrm>
        <a:off x="11372" y="1535041"/>
        <a:ext cx="2818257" cy="210221"/>
      </dsp:txXfrm>
    </dsp:sp>
    <dsp:sp modelId="{DFEBE475-1197-4195-889F-4AEBD47345F1}">
      <dsp:nvSpPr>
        <dsp:cNvPr id="0" name=""/>
        <dsp:cNvSpPr/>
      </dsp:nvSpPr>
      <dsp:spPr>
        <a:xfrm>
          <a:off x="0" y="1769742"/>
          <a:ext cx="2841001" cy="23296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Web Resources</a:t>
          </a:r>
        </a:p>
      </dsp:txBody>
      <dsp:txXfrm>
        <a:off x="11372" y="1781114"/>
        <a:ext cx="2818257" cy="210221"/>
      </dsp:txXfrm>
    </dsp:sp>
    <dsp:sp modelId="{9F098475-CC10-48B7-A538-B71359D97505}">
      <dsp:nvSpPr>
        <dsp:cNvPr id="0" name=""/>
        <dsp:cNvSpPr/>
      </dsp:nvSpPr>
      <dsp:spPr>
        <a:xfrm>
          <a:off x="0" y="2015815"/>
          <a:ext cx="2841001" cy="23296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VASS Specific Security</a:t>
          </a:r>
        </a:p>
      </dsp:txBody>
      <dsp:txXfrm>
        <a:off x="11372" y="2027187"/>
        <a:ext cx="2818257" cy="210221"/>
      </dsp:txXfrm>
    </dsp:sp>
    <dsp:sp modelId="{37FF3910-D46F-4160-A2D5-C56E327B9F4C}">
      <dsp:nvSpPr>
        <dsp:cNvPr id="0" name=""/>
        <dsp:cNvSpPr/>
      </dsp:nvSpPr>
      <dsp:spPr>
        <a:xfrm>
          <a:off x="0" y="2261887"/>
          <a:ext cx="2841001" cy="23296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VASS App</a:t>
          </a:r>
        </a:p>
      </dsp:txBody>
      <dsp:txXfrm>
        <a:off x="11372" y="2273259"/>
        <a:ext cx="2818257" cy="2102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4C691B-D292-4FDF-976B-C312145FAB58}">
      <dsp:nvSpPr>
        <dsp:cNvPr id="0" name=""/>
        <dsp:cNvSpPr/>
      </dsp:nvSpPr>
      <dsp:spPr>
        <a:xfrm>
          <a:off x="0" y="27021"/>
          <a:ext cx="2237814" cy="318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Data Model</a:t>
          </a:r>
        </a:p>
      </dsp:txBody>
      <dsp:txXfrm>
        <a:off x="15535" y="42556"/>
        <a:ext cx="2206744" cy="287170"/>
      </dsp:txXfrm>
    </dsp:sp>
    <dsp:sp modelId="{E94DD8A2-D0CF-4A98-A59F-DD6D6FE646A0}">
      <dsp:nvSpPr>
        <dsp:cNvPr id="0" name=""/>
        <dsp:cNvSpPr/>
      </dsp:nvSpPr>
      <dsp:spPr>
        <a:xfrm>
          <a:off x="0" y="345261"/>
          <a:ext cx="2237814" cy="29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051" tIns="10160" rIns="56896" bIns="10160" numCol="1" spcCol="1270" anchor="t" anchorCtr="0">
          <a:noAutofit/>
        </a:bodyPr>
        <a:lstStyle/>
        <a:p>
          <a:pPr marL="57150" lvl="1" indent="-57150" algn="l" defTabSz="355600">
            <a:lnSpc>
              <a:spcPct val="90000"/>
            </a:lnSpc>
            <a:spcBef>
              <a:spcPct val="0"/>
            </a:spcBef>
            <a:spcAft>
              <a:spcPct val="20000"/>
            </a:spcAft>
            <a:buChar char="•"/>
          </a:pPr>
          <a:r>
            <a:rPr lang="en-US" sz="800" kern="1200" dirty="0"/>
            <a:t>Interactions</a:t>
          </a:r>
        </a:p>
        <a:p>
          <a:pPr marL="57150" lvl="1" indent="-57150" algn="l" defTabSz="355600">
            <a:lnSpc>
              <a:spcPct val="90000"/>
            </a:lnSpc>
            <a:spcBef>
              <a:spcPct val="0"/>
            </a:spcBef>
            <a:spcAft>
              <a:spcPct val="20000"/>
            </a:spcAft>
            <a:buChar char="•"/>
          </a:pPr>
          <a:r>
            <a:rPr lang="en-US" sz="800" kern="1200" dirty="0"/>
            <a:t>Contact</a:t>
          </a:r>
        </a:p>
      </dsp:txBody>
      <dsp:txXfrm>
        <a:off x="0" y="345261"/>
        <a:ext cx="2237814" cy="299115"/>
      </dsp:txXfrm>
    </dsp:sp>
    <dsp:sp modelId="{0BBEB7CD-01E7-4D90-BF1E-2EF14480E39A}">
      <dsp:nvSpPr>
        <dsp:cNvPr id="0" name=""/>
        <dsp:cNvSpPr/>
      </dsp:nvSpPr>
      <dsp:spPr>
        <a:xfrm>
          <a:off x="0" y="644376"/>
          <a:ext cx="2237814" cy="318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Custom Actions</a:t>
          </a:r>
        </a:p>
      </dsp:txBody>
      <dsp:txXfrm>
        <a:off x="15535" y="659911"/>
        <a:ext cx="2206744" cy="287170"/>
      </dsp:txXfrm>
    </dsp:sp>
    <dsp:sp modelId="{B1F63859-F850-491A-AE6C-4CDE982E718A}">
      <dsp:nvSpPr>
        <dsp:cNvPr id="0" name=""/>
        <dsp:cNvSpPr/>
      </dsp:nvSpPr>
      <dsp:spPr>
        <a:xfrm>
          <a:off x="0" y="962616"/>
          <a:ext cx="2237814" cy="29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051" tIns="10160" rIns="56896" bIns="10160" numCol="1" spcCol="1270" anchor="t" anchorCtr="0">
          <a:noAutofit/>
        </a:bodyPr>
        <a:lstStyle/>
        <a:p>
          <a:pPr marL="57150" lvl="1" indent="-57150" algn="l" defTabSz="355600">
            <a:lnSpc>
              <a:spcPct val="90000"/>
            </a:lnSpc>
            <a:spcBef>
              <a:spcPct val="0"/>
            </a:spcBef>
            <a:spcAft>
              <a:spcPct val="20000"/>
            </a:spcAft>
            <a:buChar char="•"/>
          </a:pPr>
          <a:r>
            <a:rPr lang="en-US" sz="800" kern="1200" dirty="0"/>
            <a:t>Get Veteran updates</a:t>
          </a:r>
        </a:p>
        <a:p>
          <a:pPr marL="57150" lvl="1" indent="-57150" algn="l" defTabSz="355600">
            <a:lnSpc>
              <a:spcPct val="90000"/>
            </a:lnSpc>
            <a:spcBef>
              <a:spcPct val="0"/>
            </a:spcBef>
            <a:spcAft>
              <a:spcPct val="20000"/>
            </a:spcAft>
            <a:buChar char="•"/>
          </a:pPr>
          <a:r>
            <a:rPr lang="en-US" sz="800" kern="1200" dirty="0"/>
            <a:t>Get Addresses</a:t>
          </a:r>
        </a:p>
      </dsp:txBody>
      <dsp:txXfrm>
        <a:off x="0" y="962616"/>
        <a:ext cx="2237814" cy="299115"/>
      </dsp:txXfrm>
    </dsp:sp>
    <dsp:sp modelId="{4121D98D-B0AB-41CE-8302-56DC05B06767}">
      <dsp:nvSpPr>
        <dsp:cNvPr id="0" name=""/>
        <dsp:cNvSpPr/>
      </dsp:nvSpPr>
      <dsp:spPr>
        <a:xfrm>
          <a:off x="0" y="1261731"/>
          <a:ext cx="2237814" cy="318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Plugins</a:t>
          </a:r>
        </a:p>
      </dsp:txBody>
      <dsp:txXfrm>
        <a:off x="15535" y="1277266"/>
        <a:ext cx="2206744" cy="287170"/>
      </dsp:txXfrm>
    </dsp:sp>
    <dsp:sp modelId="{927B3E67-DA0E-49C0-B762-7DA45ECCDFB5}">
      <dsp:nvSpPr>
        <dsp:cNvPr id="0" name=""/>
        <dsp:cNvSpPr/>
      </dsp:nvSpPr>
      <dsp:spPr>
        <a:xfrm>
          <a:off x="0" y="1579971"/>
          <a:ext cx="2237814"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051" tIns="12700" rIns="71120" bIns="12700" numCol="1" spcCol="1270" anchor="t" anchorCtr="0">
          <a:noAutofit/>
        </a:bodyPr>
        <a:lstStyle/>
        <a:p>
          <a:pPr marL="57150" lvl="1" indent="-57150" algn="l" defTabSz="444500">
            <a:lnSpc>
              <a:spcPct val="90000"/>
            </a:lnSpc>
            <a:spcBef>
              <a:spcPct val="0"/>
            </a:spcBef>
            <a:spcAft>
              <a:spcPct val="20000"/>
            </a:spcAft>
            <a:buChar char="•"/>
          </a:pPr>
          <a:r>
            <a:rPr lang="en-US" sz="1000" kern="1200" dirty="0" err="1"/>
            <a:t>crme_Person</a:t>
          </a:r>
          <a:r>
            <a:rPr lang="en-US" sz="1000" kern="1200" dirty="0"/>
            <a:t> Search</a:t>
          </a:r>
        </a:p>
      </dsp:txBody>
      <dsp:txXfrm>
        <a:off x="0" y="1579971"/>
        <a:ext cx="2237814" cy="281520"/>
      </dsp:txXfrm>
    </dsp:sp>
    <dsp:sp modelId="{37FF3910-D46F-4160-A2D5-C56E327B9F4C}">
      <dsp:nvSpPr>
        <dsp:cNvPr id="0" name=""/>
        <dsp:cNvSpPr/>
      </dsp:nvSpPr>
      <dsp:spPr>
        <a:xfrm>
          <a:off x="0" y="1861491"/>
          <a:ext cx="2237814" cy="318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Security Model</a:t>
          </a:r>
        </a:p>
      </dsp:txBody>
      <dsp:txXfrm>
        <a:off x="15535" y="1877026"/>
        <a:ext cx="2206744" cy="2871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4C691B-D292-4FDF-976B-C312145FAB58}">
      <dsp:nvSpPr>
        <dsp:cNvPr id="0" name=""/>
        <dsp:cNvSpPr/>
      </dsp:nvSpPr>
      <dsp:spPr>
        <a:xfrm>
          <a:off x="0" y="20218"/>
          <a:ext cx="3696361" cy="4680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Data Model</a:t>
          </a:r>
        </a:p>
      </dsp:txBody>
      <dsp:txXfrm>
        <a:off x="22846" y="43064"/>
        <a:ext cx="3650669" cy="422308"/>
      </dsp:txXfrm>
    </dsp:sp>
    <dsp:sp modelId="{E94DD8A2-D0CF-4A98-A59F-DD6D6FE646A0}">
      <dsp:nvSpPr>
        <dsp:cNvPr id="0" name=""/>
        <dsp:cNvSpPr/>
      </dsp:nvSpPr>
      <dsp:spPr>
        <a:xfrm>
          <a:off x="0" y="488218"/>
          <a:ext cx="3696361" cy="439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59" tIns="10160" rIns="56896" bIns="10160" numCol="1" spcCol="1270" anchor="t" anchorCtr="0">
          <a:noAutofit/>
        </a:bodyPr>
        <a:lstStyle/>
        <a:p>
          <a:pPr marL="57150" lvl="1" indent="-57150" algn="l" defTabSz="355600">
            <a:lnSpc>
              <a:spcPct val="90000"/>
            </a:lnSpc>
            <a:spcBef>
              <a:spcPct val="0"/>
            </a:spcBef>
            <a:spcAft>
              <a:spcPct val="20000"/>
            </a:spcAft>
            <a:buChar char="•"/>
          </a:pPr>
          <a:r>
            <a:rPr lang="en-US" sz="800" kern="1200" dirty="0"/>
            <a:t>Request</a:t>
          </a:r>
        </a:p>
        <a:p>
          <a:pPr marL="57150" lvl="1" indent="-57150" algn="l" defTabSz="355600">
            <a:lnSpc>
              <a:spcPct val="90000"/>
            </a:lnSpc>
            <a:spcBef>
              <a:spcPct val="0"/>
            </a:spcBef>
            <a:spcAft>
              <a:spcPct val="20000"/>
            </a:spcAft>
            <a:buChar char="•"/>
          </a:pPr>
          <a:r>
            <a:rPr lang="en-US" sz="800" kern="1200" dirty="0"/>
            <a:t>Claims</a:t>
          </a:r>
        </a:p>
        <a:p>
          <a:pPr marL="57150" lvl="1" indent="-57150" algn="l" defTabSz="355600">
            <a:lnSpc>
              <a:spcPct val="90000"/>
            </a:lnSpc>
            <a:spcBef>
              <a:spcPct val="0"/>
            </a:spcBef>
            <a:spcAft>
              <a:spcPct val="20000"/>
            </a:spcAft>
            <a:buChar char="•"/>
          </a:pPr>
          <a:r>
            <a:rPr lang="en-US" sz="800" kern="1200" dirty="0"/>
            <a:t>Awards</a:t>
          </a:r>
        </a:p>
      </dsp:txBody>
      <dsp:txXfrm>
        <a:off x="0" y="488218"/>
        <a:ext cx="3696361" cy="439875"/>
      </dsp:txXfrm>
    </dsp:sp>
    <dsp:sp modelId="{0BBEB7CD-01E7-4D90-BF1E-2EF14480E39A}">
      <dsp:nvSpPr>
        <dsp:cNvPr id="0" name=""/>
        <dsp:cNvSpPr/>
      </dsp:nvSpPr>
      <dsp:spPr>
        <a:xfrm>
          <a:off x="0" y="928093"/>
          <a:ext cx="3696361" cy="4680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UDO Specific Customizations and Configuration</a:t>
          </a:r>
        </a:p>
      </dsp:txBody>
      <dsp:txXfrm>
        <a:off x="22846" y="950939"/>
        <a:ext cx="3650669" cy="422308"/>
      </dsp:txXfrm>
    </dsp:sp>
    <dsp:sp modelId="{37FF3910-D46F-4160-A2D5-C56E327B9F4C}">
      <dsp:nvSpPr>
        <dsp:cNvPr id="0" name=""/>
        <dsp:cNvSpPr/>
      </dsp:nvSpPr>
      <dsp:spPr>
        <a:xfrm>
          <a:off x="0" y="1468093"/>
          <a:ext cx="3696361" cy="4680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Security Model</a:t>
          </a:r>
        </a:p>
      </dsp:txBody>
      <dsp:txXfrm>
        <a:off x="22846" y="1490939"/>
        <a:ext cx="3650669" cy="422308"/>
      </dsp:txXfrm>
    </dsp:sp>
    <dsp:sp modelId="{6CDEF071-30BC-4C50-A42E-224D79D84C9A}">
      <dsp:nvSpPr>
        <dsp:cNvPr id="0" name=""/>
        <dsp:cNvSpPr/>
      </dsp:nvSpPr>
      <dsp:spPr>
        <a:xfrm>
          <a:off x="0" y="2008093"/>
          <a:ext cx="3696361" cy="4680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USD Configuration</a:t>
          </a:r>
        </a:p>
      </dsp:txBody>
      <dsp:txXfrm>
        <a:off x="22846" y="2030939"/>
        <a:ext cx="3650669" cy="4223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4EC6E7-E388-4568-8892-9A065D7D4CCC}">
      <dsp:nvSpPr>
        <dsp:cNvPr id="0" name=""/>
        <dsp:cNvSpPr/>
      </dsp:nvSpPr>
      <dsp:spPr>
        <a:xfrm>
          <a:off x="0" y="367236"/>
          <a:ext cx="7885471" cy="27783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00" tIns="437388" rIns="612000"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Import records and kick off a workflow to create the records</a:t>
          </a:r>
        </a:p>
        <a:p>
          <a:pPr marL="228600" lvl="1" indent="-228600" algn="l" defTabSz="933450">
            <a:lnSpc>
              <a:spcPct val="90000"/>
            </a:lnSpc>
            <a:spcBef>
              <a:spcPct val="0"/>
            </a:spcBef>
            <a:spcAft>
              <a:spcPct val="15000"/>
            </a:spcAft>
            <a:buChar char="•"/>
          </a:pPr>
          <a:r>
            <a:rPr lang="en-US" sz="2100" kern="1200" dirty="0"/>
            <a:t>VADIR Contact Staging</a:t>
          </a:r>
        </a:p>
        <a:p>
          <a:pPr marL="228600" lvl="1" indent="-228600" algn="l" defTabSz="933450">
            <a:lnSpc>
              <a:spcPct val="90000"/>
            </a:lnSpc>
            <a:spcBef>
              <a:spcPct val="0"/>
            </a:spcBef>
            <a:spcAft>
              <a:spcPct val="15000"/>
            </a:spcAft>
            <a:buChar char="•"/>
          </a:pPr>
          <a:r>
            <a:rPr lang="en-US" sz="2100" kern="1200" dirty="0"/>
            <a:t>LGY</a:t>
          </a:r>
        </a:p>
        <a:p>
          <a:pPr marL="228600" lvl="1" indent="-228600" algn="l" defTabSz="933450">
            <a:lnSpc>
              <a:spcPct val="90000"/>
            </a:lnSpc>
            <a:spcBef>
              <a:spcPct val="0"/>
            </a:spcBef>
            <a:spcAft>
              <a:spcPct val="15000"/>
            </a:spcAft>
            <a:buChar char="•"/>
          </a:pPr>
          <a:r>
            <a:rPr lang="en-US" sz="2100" kern="1200" dirty="0"/>
            <a:t>VGLI</a:t>
          </a:r>
        </a:p>
        <a:p>
          <a:pPr marL="228600" lvl="1" indent="-228600" algn="l" defTabSz="933450">
            <a:lnSpc>
              <a:spcPct val="90000"/>
            </a:lnSpc>
            <a:spcBef>
              <a:spcPct val="0"/>
            </a:spcBef>
            <a:spcAft>
              <a:spcPct val="15000"/>
            </a:spcAft>
            <a:buChar char="•"/>
          </a:pPr>
          <a:r>
            <a:rPr lang="en-US" sz="2100" kern="1200" dirty="0"/>
            <a:t>VHI</a:t>
          </a:r>
        </a:p>
      </dsp:txBody>
      <dsp:txXfrm>
        <a:off x="0" y="367236"/>
        <a:ext cx="7885471" cy="2778300"/>
      </dsp:txXfrm>
    </dsp:sp>
    <dsp:sp modelId="{0216716E-E7C2-4F3A-A86F-4818FF5EF9BF}">
      <dsp:nvSpPr>
        <dsp:cNvPr id="0" name=""/>
        <dsp:cNvSpPr/>
      </dsp:nvSpPr>
      <dsp:spPr>
        <a:xfrm>
          <a:off x="394273" y="57276"/>
          <a:ext cx="5519829" cy="6199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36" tIns="0" rIns="208636" bIns="0" numCol="1" spcCol="1270" anchor="ctr" anchorCtr="0">
          <a:noAutofit/>
        </a:bodyPr>
        <a:lstStyle/>
        <a:p>
          <a:pPr marL="0" lvl="0" indent="0" algn="l" defTabSz="933450">
            <a:lnSpc>
              <a:spcPct val="90000"/>
            </a:lnSpc>
            <a:spcBef>
              <a:spcPct val="0"/>
            </a:spcBef>
            <a:spcAft>
              <a:spcPct val="35000"/>
            </a:spcAft>
            <a:buNone/>
          </a:pPr>
          <a:r>
            <a:rPr lang="en-US" sz="2100" kern="1200" dirty="0"/>
            <a:t>Import and workflows</a:t>
          </a:r>
        </a:p>
      </dsp:txBody>
      <dsp:txXfrm>
        <a:off x="424535" y="87538"/>
        <a:ext cx="5459305" cy="559396"/>
      </dsp:txXfrm>
    </dsp:sp>
    <dsp:sp modelId="{D6E55DAF-BA49-4340-A498-C28E5DCE4D06}">
      <dsp:nvSpPr>
        <dsp:cNvPr id="0" name=""/>
        <dsp:cNvSpPr/>
      </dsp:nvSpPr>
      <dsp:spPr>
        <a:xfrm>
          <a:off x="0" y="3568897"/>
          <a:ext cx="7885471" cy="16537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00" tIns="437388" rIns="612000"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Enrollment and Eligibility – Leveraging MVI</a:t>
          </a:r>
        </a:p>
        <a:p>
          <a:pPr marL="228600" lvl="1" indent="-228600" algn="l" defTabSz="933450">
            <a:lnSpc>
              <a:spcPct val="90000"/>
            </a:lnSpc>
            <a:spcBef>
              <a:spcPct val="0"/>
            </a:spcBef>
            <a:spcAft>
              <a:spcPct val="15000"/>
            </a:spcAft>
            <a:buChar char="•"/>
          </a:pPr>
          <a:r>
            <a:rPr lang="en-US" sz="2100" kern="1200" dirty="0"/>
            <a:t>Get Veteran Updates</a:t>
          </a:r>
        </a:p>
        <a:p>
          <a:pPr marL="228600" lvl="1" indent="-228600" algn="l" defTabSz="933450">
            <a:lnSpc>
              <a:spcPct val="90000"/>
            </a:lnSpc>
            <a:spcBef>
              <a:spcPct val="0"/>
            </a:spcBef>
            <a:spcAft>
              <a:spcPct val="15000"/>
            </a:spcAft>
            <a:buChar char="•"/>
          </a:pPr>
          <a:r>
            <a:rPr lang="en-US" sz="2100" kern="1200" dirty="0"/>
            <a:t>Get Addresses</a:t>
          </a:r>
        </a:p>
      </dsp:txBody>
      <dsp:txXfrm>
        <a:off x="0" y="3568897"/>
        <a:ext cx="7885471" cy="1653750"/>
      </dsp:txXfrm>
    </dsp:sp>
    <dsp:sp modelId="{9EFCF9FB-D137-47EE-A9CE-2A79F9F72499}">
      <dsp:nvSpPr>
        <dsp:cNvPr id="0" name=""/>
        <dsp:cNvSpPr/>
      </dsp:nvSpPr>
      <dsp:spPr>
        <a:xfrm>
          <a:off x="394273" y="3258936"/>
          <a:ext cx="5519829" cy="6199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36" tIns="0" rIns="208636" bIns="0" numCol="1" spcCol="1270" anchor="ctr" anchorCtr="0">
          <a:noAutofit/>
        </a:bodyPr>
        <a:lstStyle/>
        <a:p>
          <a:pPr marL="0" lvl="0" indent="0" algn="l" defTabSz="933450">
            <a:lnSpc>
              <a:spcPct val="90000"/>
            </a:lnSpc>
            <a:spcBef>
              <a:spcPct val="0"/>
            </a:spcBef>
            <a:spcAft>
              <a:spcPct val="35000"/>
            </a:spcAft>
            <a:buNone/>
          </a:pPr>
          <a:r>
            <a:rPr lang="en-US" sz="2100" kern="1200" dirty="0"/>
            <a:t>Leveraging UDO</a:t>
          </a:r>
        </a:p>
      </dsp:txBody>
      <dsp:txXfrm>
        <a:off x="424535" y="3289198"/>
        <a:ext cx="5459305"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4EC6E7-E388-4568-8892-9A065D7D4CCC}">
      <dsp:nvSpPr>
        <dsp:cNvPr id="0" name=""/>
        <dsp:cNvSpPr/>
      </dsp:nvSpPr>
      <dsp:spPr>
        <a:xfrm>
          <a:off x="0" y="309873"/>
          <a:ext cx="7885471" cy="822937"/>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00" tIns="395732" rIns="61200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Level 0</a:t>
          </a:r>
        </a:p>
      </dsp:txBody>
      <dsp:txXfrm>
        <a:off x="0" y="309873"/>
        <a:ext cx="7885471" cy="822937"/>
      </dsp:txXfrm>
    </dsp:sp>
    <dsp:sp modelId="{0216716E-E7C2-4F3A-A86F-4818FF5EF9BF}">
      <dsp:nvSpPr>
        <dsp:cNvPr id="0" name=""/>
        <dsp:cNvSpPr/>
      </dsp:nvSpPr>
      <dsp:spPr>
        <a:xfrm>
          <a:off x="394273" y="29433"/>
          <a:ext cx="5519829"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36" tIns="0" rIns="208636" bIns="0" numCol="1" spcCol="1270" anchor="ctr" anchorCtr="0">
          <a:noAutofit/>
        </a:bodyPr>
        <a:lstStyle/>
        <a:p>
          <a:pPr marL="0" lvl="0" indent="0" algn="l" defTabSz="844550">
            <a:lnSpc>
              <a:spcPct val="90000"/>
            </a:lnSpc>
            <a:spcBef>
              <a:spcPct val="0"/>
            </a:spcBef>
            <a:spcAft>
              <a:spcPct val="35000"/>
            </a:spcAft>
            <a:buNone/>
          </a:pPr>
          <a:r>
            <a:rPr lang="en-US" sz="1900" kern="1200" dirty="0"/>
            <a:t>Business Unit</a:t>
          </a:r>
        </a:p>
      </dsp:txBody>
      <dsp:txXfrm>
        <a:off x="421653" y="56813"/>
        <a:ext cx="5465069" cy="506120"/>
      </dsp:txXfrm>
    </dsp:sp>
    <dsp:sp modelId="{F92BCDF3-E921-4713-838B-16A133BB8B90}">
      <dsp:nvSpPr>
        <dsp:cNvPr id="0" name=""/>
        <dsp:cNvSpPr/>
      </dsp:nvSpPr>
      <dsp:spPr>
        <a:xfrm>
          <a:off x="0" y="1515850"/>
          <a:ext cx="7885471" cy="18553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00" tIns="395732" rIns="61200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VASS National</a:t>
          </a:r>
        </a:p>
        <a:p>
          <a:pPr marL="171450" lvl="1" indent="-171450" algn="l" defTabSz="844550">
            <a:lnSpc>
              <a:spcPct val="90000"/>
            </a:lnSpc>
            <a:spcBef>
              <a:spcPct val="0"/>
            </a:spcBef>
            <a:spcAft>
              <a:spcPct val="15000"/>
            </a:spcAft>
            <a:buChar char="•"/>
          </a:pPr>
          <a:r>
            <a:rPr lang="en-US" sz="1900" kern="1200" dirty="0"/>
            <a:t>VASS Call Center Level Teams</a:t>
          </a:r>
        </a:p>
        <a:p>
          <a:pPr marL="171450" lvl="1" indent="-171450" algn="l" defTabSz="844550">
            <a:lnSpc>
              <a:spcPct val="90000"/>
            </a:lnSpc>
            <a:spcBef>
              <a:spcPct val="0"/>
            </a:spcBef>
            <a:spcAft>
              <a:spcPct val="15000"/>
            </a:spcAft>
            <a:buChar char="•"/>
          </a:pPr>
          <a:r>
            <a:rPr lang="en-US" sz="1900" kern="1200" dirty="0"/>
            <a:t>Reassignment Team</a:t>
          </a:r>
        </a:p>
        <a:p>
          <a:pPr marL="171450" lvl="1" indent="-171450" algn="l" defTabSz="844550">
            <a:lnSpc>
              <a:spcPct val="90000"/>
            </a:lnSpc>
            <a:spcBef>
              <a:spcPct val="0"/>
            </a:spcBef>
            <a:spcAft>
              <a:spcPct val="15000"/>
            </a:spcAft>
            <a:buChar char="•"/>
          </a:pPr>
          <a:r>
            <a:rPr lang="en-US" sz="1900" kern="1200" dirty="0"/>
            <a:t>Out of Scope</a:t>
          </a:r>
        </a:p>
      </dsp:txBody>
      <dsp:txXfrm>
        <a:off x="0" y="1515850"/>
        <a:ext cx="7885471" cy="1855350"/>
      </dsp:txXfrm>
    </dsp:sp>
    <dsp:sp modelId="{1A368A6D-A1F8-4341-80B8-3CAF48A40B69}">
      <dsp:nvSpPr>
        <dsp:cNvPr id="0" name=""/>
        <dsp:cNvSpPr/>
      </dsp:nvSpPr>
      <dsp:spPr>
        <a:xfrm>
          <a:off x="394273" y="1235410"/>
          <a:ext cx="5519829"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36" tIns="0" rIns="208636" bIns="0" numCol="1" spcCol="1270" anchor="ctr" anchorCtr="0">
          <a:noAutofit/>
        </a:bodyPr>
        <a:lstStyle/>
        <a:p>
          <a:pPr marL="0" lvl="0" indent="0" algn="l" defTabSz="844550">
            <a:lnSpc>
              <a:spcPct val="90000"/>
            </a:lnSpc>
            <a:spcBef>
              <a:spcPct val="0"/>
            </a:spcBef>
            <a:spcAft>
              <a:spcPct val="35000"/>
            </a:spcAft>
            <a:buNone/>
          </a:pPr>
          <a:r>
            <a:rPr lang="en-US" sz="1900" kern="1200" dirty="0"/>
            <a:t>Teams</a:t>
          </a:r>
        </a:p>
      </dsp:txBody>
      <dsp:txXfrm>
        <a:off x="421653" y="1262790"/>
        <a:ext cx="5465069" cy="506120"/>
      </dsp:txXfrm>
    </dsp:sp>
    <dsp:sp modelId="{B7525880-F3C7-4C7C-B7E6-6E5C917D65A2}">
      <dsp:nvSpPr>
        <dsp:cNvPr id="0" name=""/>
        <dsp:cNvSpPr/>
      </dsp:nvSpPr>
      <dsp:spPr>
        <a:xfrm>
          <a:off x="0" y="3754240"/>
          <a:ext cx="7885471" cy="14962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00" tIns="395732" rIns="61200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VASS Admin</a:t>
          </a:r>
        </a:p>
        <a:p>
          <a:pPr marL="171450" lvl="1" indent="-171450" algn="l" defTabSz="844550">
            <a:lnSpc>
              <a:spcPct val="90000"/>
            </a:lnSpc>
            <a:spcBef>
              <a:spcPct val="0"/>
            </a:spcBef>
            <a:spcAft>
              <a:spcPct val="15000"/>
            </a:spcAft>
            <a:buChar char="•"/>
          </a:pPr>
          <a:r>
            <a:rPr lang="en-US" sz="1900" kern="1200" dirty="0"/>
            <a:t>VASS Coach</a:t>
          </a:r>
        </a:p>
        <a:p>
          <a:pPr marL="171450" lvl="1" indent="-171450" algn="l" defTabSz="844550">
            <a:lnSpc>
              <a:spcPct val="90000"/>
            </a:lnSpc>
            <a:spcBef>
              <a:spcPct val="0"/>
            </a:spcBef>
            <a:spcAft>
              <a:spcPct val="15000"/>
            </a:spcAft>
            <a:buChar char="•"/>
          </a:pPr>
          <a:r>
            <a:rPr lang="en-US" sz="1900" kern="1200" dirty="0"/>
            <a:t>VASS Agent</a:t>
          </a:r>
        </a:p>
      </dsp:txBody>
      <dsp:txXfrm>
        <a:off x="0" y="3754240"/>
        <a:ext cx="7885471" cy="1496250"/>
      </dsp:txXfrm>
    </dsp:sp>
    <dsp:sp modelId="{51A4E85C-7C0E-4AF5-AD9F-99AB77FE2B20}">
      <dsp:nvSpPr>
        <dsp:cNvPr id="0" name=""/>
        <dsp:cNvSpPr/>
      </dsp:nvSpPr>
      <dsp:spPr>
        <a:xfrm>
          <a:off x="394273" y="3473800"/>
          <a:ext cx="5519829"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36" tIns="0" rIns="208636" bIns="0" numCol="1" spcCol="1270" anchor="ctr" anchorCtr="0">
          <a:noAutofit/>
        </a:bodyPr>
        <a:lstStyle/>
        <a:p>
          <a:pPr marL="0" lvl="0" indent="0" algn="l" defTabSz="844550">
            <a:lnSpc>
              <a:spcPct val="90000"/>
            </a:lnSpc>
            <a:spcBef>
              <a:spcPct val="0"/>
            </a:spcBef>
            <a:spcAft>
              <a:spcPct val="35000"/>
            </a:spcAft>
            <a:buNone/>
          </a:pPr>
          <a:r>
            <a:rPr lang="en-US" sz="1900" kern="1200" dirty="0"/>
            <a:t>Roles</a:t>
          </a:r>
        </a:p>
      </dsp:txBody>
      <dsp:txXfrm>
        <a:off x="421653" y="3501180"/>
        <a:ext cx="5465069"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3/2/2020 10:52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3/2/2020 10:52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Date Placeholder 10"/>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19CC1-1DB7-4AC7-9849-D59B42A7B9F1}"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3/2/2020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5"/>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 / or trademarks in the U.S. and / 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117799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8118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72486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11827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70656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3213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7937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3/2/2020 10:52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7227267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1" y="-1"/>
            <a:ext cx="12434711" cy="6994525"/>
          </a:xfrm>
          <a:prstGeom prst="rect">
            <a:avLst/>
          </a:prstGeom>
        </p:spPr>
      </p:pic>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4040">
                      <a:srgbClr val="525252"/>
                    </a:gs>
                    <a:gs pos="17000">
                      <a:srgbClr val="525252"/>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57"/>
            <a:ext cx="6402388" cy="1825625"/>
          </a:xfrm>
        </p:spPr>
        <p:txBody>
          <a:bodyPr tIns="109728" bIns="109728">
            <a:noAutofit/>
          </a:bodyPr>
          <a:lstStyle>
            <a:lvl1pPr marL="0" indent="0">
              <a:spcBef>
                <a:spcPts val="0"/>
              </a:spcBef>
              <a:buNone/>
              <a:defRPr sz="3200">
                <a:gradFill>
                  <a:gsLst>
                    <a:gs pos="4040">
                      <a:srgbClr val="525252"/>
                    </a:gs>
                    <a:gs pos="17000">
                      <a:srgbClr val="525252"/>
                    </a:gs>
                  </a:gsLst>
                  <a:lin ang="5400000" scaled="0"/>
                </a:gradFill>
              </a:defRPr>
            </a:lvl1pPr>
          </a:lstStyle>
          <a:p>
            <a:pPr lvl="0"/>
            <a:r>
              <a:rPr lang="en-US"/>
              <a:t>Speaker Name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8"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679653"/>
          </a:xfrm>
        </p:spPr>
        <p:txBody>
          <a:bodyPr/>
          <a:lstStyle/>
          <a:p>
            <a:r>
              <a:rPr lang="en-US"/>
              <a:t>Click to edit Master title style</a:t>
            </a:r>
          </a:p>
        </p:txBody>
      </p:sp>
      <p:sp>
        <p:nvSpPr>
          <p:cNvPr id="5" name="Text Placeholder 4"/>
          <p:cNvSpPr>
            <a:spLocks noGrp="1"/>
          </p:cNvSpPr>
          <p:nvPr>
            <p:ph type="body" sz="quarter" idx="10"/>
          </p:nvPr>
        </p:nvSpPr>
        <p:spPr>
          <a:xfrm>
            <a:off x="529660" y="1476621"/>
            <a:ext cx="11375536" cy="1147686"/>
          </a:xfrm>
        </p:spPr>
        <p:txBody>
          <a:bodyPr/>
          <a:lstStyle>
            <a:lvl1pPr marL="0" indent="0">
              <a:spcBef>
                <a:spcPts val="0"/>
              </a:spcBef>
              <a:spcAft>
                <a:spcPts val="918"/>
              </a:spcAft>
              <a:buNone/>
              <a:defRPr sz="4080" spc="-102" baseline="0">
                <a:latin typeface="Segoe UI Light" pitchFamily="34" charset="0"/>
              </a:defRPr>
            </a:lvl1pPr>
            <a:lvl2pPr marL="0" indent="0">
              <a:spcBef>
                <a:spcPts val="0"/>
              </a:spcBef>
              <a:spcAft>
                <a:spcPts val="408"/>
              </a:spcAft>
              <a:buNone/>
              <a:defRPr sz="2040" spc="-51" baseline="0"/>
            </a:lvl2pPr>
            <a:lvl3pPr marL="0" indent="0">
              <a:spcBef>
                <a:spcPts val="0"/>
              </a:spcBef>
              <a:spcAft>
                <a:spcPts val="408"/>
              </a:spcAft>
              <a:buNone/>
              <a:defRPr sz="2040"/>
            </a:lvl3pPr>
            <a:lvl4pPr marL="0" indent="0">
              <a:spcBef>
                <a:spcPts val="0"/>
              </a:spcBef>
              <a:spcAft>
                <a:spcPts val="408"/>
              </a:spcAft>
              <a:buNone/>
              <a:defRPr/>
            </a:lvl4pPr>
            <a:lvl5pPr marL="0" indent="0">
              <a:spcBef>
                <a:spcPts val="0"/>
              </a:spcBef>
              <a:spcAft>
                <a:spcPts val="408"/>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0990652"/>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4000505284"/>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Full Slid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r>
              <a:rPr lang="en-US" dirty="0"/>
              <a:t>Click icon to add picture</a:t>
            </a:r>
          </a:p>
        </p:txBody>
      </p:sp>
    </p:spTree>
    <p:extLst>
      <p:ext uri="{BB962C8B-B14F-4D97-AF65-F5344CB8AC3E}">
        <p14:creationId xmlns:p14="http://schemas.microsoft.com/office/powerpoint/2010/main" val="2488608381"/>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Page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r>
              <a:rPr lang="en-US" dirty="0"/>
              <a:t>Click icon to add picture</a:t>
            </a:r>
          </a:p>
        </p:txBody>
      </p:sp>
    </p:spTree>
    <p:extLst>
      <p:ext uri="{BB962C8B-B14F-4D97-AF65-F5344CB8AC3E}">
        <p14:creationId xmlns:p14="http://schemas.microsoft.com/office/powerpoint/2010/main" val="939820232"/>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1" y="-1"/>
            <a:ext cx="12434711" cy="6994525"/>
          </a:xfrm>
          <a:prstGeom prst="rect">
            <a:avLst/>
          </a:prstGeom>
        </p:spPr>
      </p:pic>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4040">
                      <a:srgbClr val="525252"/>
                    </a:gs>
                    <a:gs pos="17000">
                      <a:srgbClr val="525252"/>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57"/>
            <a:ext cx="6402388" cy="1825625"/>
          </a:xfrm>
        </p:spPr>
        <p:txBody>
          <a:bodyPr tIns="109728" bIns="109728">
            <a:noAutofit/>
          </a:bodyPr>
          <a:lstStyle>
            <a:lvl1pPr marL="0" indent="0">
              <a:spcBef>
                <a:spcPts val="0"/>
              </a:spcBef>
              <a:buNone/>
              <a:defRPr sz="3200">
                <a:gradFill>
                  <a:gsLst>
                    <a:gs pos="4040">
                      <a:srgbClr val="525252"/>
                    </a:gs>
                    <a:gs pos="17000">
                      <a:srgbClr val="525252"/>
                    </a:gs>
                  </a:gsLst>
                  <a:lin ang="5400000" scaled="0"/>
                </a:gradFill>
              </a:defRPr>
            </a:lvl1pPr>
          </a:lstStyle>
          <a:p>
            <a:pPr lvl="0"/>
            <a:r>
              <a:rPr lang="en-US"/>
              <a:t>Speaker Name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8"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0739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468376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301284"/>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2123116"/>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3445776"/>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258504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3253778"/>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6746751"/>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9292371"/>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8018682"/>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3236950"/>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161806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25474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2909358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9674065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387080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975647"/>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8276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3341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37223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7762985"/>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976060869"/>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725094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Text content, larg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43471"/>
            <a:ext cx="2487295" cy="2486942"/>
          </a:xfrm>
          <a:solidFill>
            <a:schemeClr val="accent1"/>
          </a:solidFill>
        </p:spPr>
        <p:txBody>
          <a:bodyPr rIns="91440">
            <a:normAutofit/>
          </a:bodyPr>
          <a:lstStyle>
            <a:lvl1pPr>
              <a:defRPr sz="2720" baseline="0">
                <a:solidFill>
                  <a:schemeClr val="tx1"/>
                </a:solidFill>
                <a:latin typeface="+mn-lt"/>
              </a:defRPr>
            </a:lvl1pPr>
          </a:lstStyle>
          <a:p>
            <a:pPr lvl="0"/>
            <a:r>
              <a:rPr lang="en-US"/>
              <a:t>Click to edit slide content</a:t>
            </a:r>
          </a:p>
        </p:txBody>
      </p:sp>
      <p:sp>
        <p:nvSpPr>
          <p:cNvPr id="3" name="Date Placeholder 2"/>
          <p:cNvSpPr>
            <a:spLocks noGrp="1"/>
          </p:cNvSpPr>
          <p:nvPr>
            <p:ph type="dt" sz="half" idx="10"/>
          </p:nvPr>
        </p:nvSpPr>
        <p:spPr>
          <a:xfrm>
            <a:off x="0" y="6482889"/>
            <a:ext cx="2901844" cy="372394"/>
          </a:xfrm>
          <a:prstGeom prst="rect">
            <a:avLst/>
          </a:prstGeom>
        </p:spPr>
        <p:txBody>
          <a:bodyPr/>
          <a:lstStyle>
            <a:lvl1pPr>
              <a:defRPr>
                <a:solidFill>
                  <a:schemeClr val="tx1"/>
                </a:solidFill>
                <a:latin typeface="+mn-lt"/>
              </a:defRPr>
            </a:lvl1pPr>
          </a:lstStyle>
          <a:p>
            <a:fld id="{6CAB5F3F-0C09-2446-88B7-457681E8ABF6}" type="datetime1">
              <a:rPr lang="en-US" smtClean="0"/>
              <a:pPr/>
              <a:t>3/2/2020</a:t>
            </a:fld>
            <a:endParaRPr lang="en-US" dirty="0"/>
          </a:p>
        </p:txBody>
      </p:sp>
      <p:sp>
        <p:nvSpPr>
          <p:cNvPr id="4" name="Slide Number Placeholder 3"/>
          <p:cNvSpPr>
            <a:spLocks noGrp="1"/>
          </p:cNvSpPr>
          <p:nvPr>
            <p:ph type="sldNum" sz="quarter" idx="11"/>
          </p:nvPr>
        </p:nvSpPr>
        <p:spPr>
          <a:xfrm>
            <a:off x="9223719" y="6482889"/>
            <a:ext cx="2901844" cy="372394"/>
          </a:xfrm>
          <a:prstGeom prst="rect">
            <a:avLst/>
          </a:prstGeom>
        </p:spPr>
        <p:txBody>
          <a:bodyPr/>
          <a:lstStyle>
            <a:lvl1pPr>
              <a:defRPr>
                <a:solidFill>
                  <a:schemeClr val="tx1"/>
                </a:solidFill>
                <a:latin typeface="+mn-lt"/>
              </a:defRPr>
            </a:lvl1pPr>
          </a:lstStyle>
          <a:p>
            <a:fld id="{74A398B2-5A34-1A4A-811E-F4027282568C}" type="slidenum">
              <a:rPr lang="en-US" smtClean="0"/>
              <a:pPr/>
              <a:t>‹#›</a:t>
            </a:fld>
            <a:endParaRPr lang="en-US" dirty="0"/>
          </a:p>
        </p:txBody>
      </p:sp>
      <p:sp>
        <p:nvSpPr>
          <p:cNvPr id="14" name="Content Placeholder 13"/>
          <p:cNvSpPr>
            <a:spLocks noGrp="1"/>
          </p:cNvSpPr>
          <p:nvPr>
            <p:ph sz="quarter" idx="13" hasCustomPrompt="1"/>
          </p:nvPr>
        </p:nvSpPr>
        <p:spPr>
          <a:xfrm>
            <a:off x="3730942" y="1243471"/>
            <a:ext cx="8394621" cy="795924"/>
          </a:xfrm>
          <a:prstGeom prst="rect">
            <a:avLst/>
          </a:prstGeom>
        </p:spPr>
        <p:txBody>
          <a:bodyPr vert="horz" lIns="182880" tIns="137160"/>
          <a:lstStyle>
            <a:lvl1pPr marL="0" indent="0">
              <a:spcBef>
                <a:spcPts val="408"/>
              </a:spcBef>
              <a:buFontTx/>
              <a:buNone/>
              <a:defRPr sz="4080" baseline="0">
                <a:solidFill>
                  <a:schemeClr val="tx1"/>
                </a:solidFill>
                <a:latin typeface="Segoe UI Light" pitchFamily="34" charset="0"/>
              </a:defRPr>
            </a:lvl1pPr>
          </a:lstStyle>
          <a:p>
            <a:pPr lvl="0"/>
            <a:r>
              <a:rPr lang="en-US"/>
              <a:t>Click to edit slide content</a:t>
            </a:r>
          </a:p>
        </p:txBody>
      </p:sp>
    </p:spTree>
    <p:extLst>
      <p:ext uri="{BB962C8B-B14F-4D97-AF65-F5344CB8AC3E}">
        <p14:creationId xmlns:p14="http://schemas.microsoft.com/office/powerpoint/2010/main" val="72930942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1" y="-1"/>
            <a:ext cx="12434711" cy="6994525"/>
          </a:xfrm>
          <a:prstGeom prst="rect">
            <a:avLst/>
          </a:prstGeom>
        </p:spPr>
      </p:pic>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4040">
                      <a:srgbClr val="525252"/>
                    </a:gs>
                    <a:gs pos="17000">
                      <a:srgbClr val="525252"/>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57"/>
            <a:ext cx="6402388" cy="1825625"/>
          </a:xfrm>
        </p:spPr>
        <p:txBody>
          <a:bodyPr tIns="109728" bIns="109728">
            <a:noAutofit/>
          </a:bodyPr>
          <a:lstStyle>
            <a:lvl1pPr marL="0" indent="0">
              <a:spcBef>
                <a:spcPts val="0"/>
              </a:spcBef>
              <a:buNone/>
              <a:defRPr sz="3200">
                <a:gradFill>
                  <a:gsLst>
                    <a:gs pos="4040">
                      <a:srgbClr val="525252"/>
                    </a:gs>
                    <a:gs pos="17000">
                      <a:srgbClr val="525252"/>
                    </a:gs>
                  </a:gsLst>
                  <a:lin ang="5400000" scaled="0"/>
                </a:gradFill>
              </a:defRPr>
            </a:lvl1pPr>
          </a:lstStyle>
          <a:p>
            <a:pPr lvl="0"/>
            <a:r>
              <a:rPr lang="en-US"/>
              <a:t>Speaker Name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8"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730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5287730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3956465"/>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319867"/>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0587784"/>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1225651"/>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9367899"/>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1136529"/>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54591"/>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4896354"/>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5848843"/>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68513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138800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9550766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116390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6391694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5095806"/>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613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2318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24954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1417858"/>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61771802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3203343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Content Page (Build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2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1" y="-1"/>
            <a:ext cx="12434711" cy="6994525"/>
          </a:xfrm>
          <a:prstGeom prst="rect">
            <a:avLst/>
          </a:prstGeom>
        </p:spPr>
      </p:pic>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4040">
                      <a:srgbClr val="525252"/>
                    </a:gs>
                    <a:gs pos="17000">
                      <a:srgbClr val="525252"/>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57"/>
            <a:ext cx="6402388" cy="1825625"/>
          </a:xfrm>
        </p:spPr>
        <p:txBody>
          <a:bodyPr tIns="109728" bIns="109728">
            <a:noAutofit/>
          </a:bodyPr>
          <a:lstStyle>
            <a:lvl1pPr marL="0" indent="0">
              <a:spcBef>
                <a:spcPts val="0"/>
              </a:spcBef>
              <a:buNone/>
              <a:defRPr sz="3200">
                <a:gradFill>
                  <a:gsLst>
                    <a:gs pos="4040">
                      <a:srgbClr val="525252"/>
                    </a:gs>
                    <a:gs pos="17000">
                      <a:srgbClr val="525252"/>
                    </a:gs>
                  </a:gsLst>
                  <a:lin ang="5400000" scaled="0"/>
                </a:gradFill>
              </a:defRPr>
            </a:lvl1pPr>
          </a:lstStyle>
          <a:p>
            <a:pPr lvl="0"/>
            <a:r>
              <a:rPr lang="en-US"/>
              <a:t>Speaker Name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04493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7200" y="6162520"/>
            <a:ext cx="1645920" cy="352580"/>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solidFill>
                  <a:schemeClr val="tx1"/>
                </a:solidFill>
              </a:rPr>
              <a:t>Microsoft Services</a:t>
            </a:r>
            <a:endParaRPr lang="en-US" sz="2400" dirty="0">
              <a:solidFill>
                <a:schemeClr val="tx1"/>
              </a:solidFill>
              <a:latin typeface="Segoe UI"/>
            </a:endParaRPr>
          </a:p>
        </p:txBody>
      </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EEA8051D-EE95-4A45-967D-81B339BDC357}" type="datetimeFigureOut">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701755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8051D-EE95-4A45-967D-81B339BDC357}" type="datetimeFigureOut">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10130536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A8051D-EE95-4A45-967D-81B339BDC357}" type="datetimeFigureOut">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9585838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A8051D-EE95-4A45-967D-81B339BDC357}" type="datetimeFigureOut">
              <a:rPr lang="en-US" smtClean="0"/>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42684506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A8051D-EE95-4A45-967D-81B339BDC357}" type="datetimeFigureOut">
              <a:rPr lang="en-US" smtClean="0"/>
              <a:t>3/2/2020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41703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A8051D-EE95-4A45-967D-81B339BDC357}" type="datetimeFigureOut">
              <a:rPr lang="en-US" smtClean="0"/>
              <a:t>3/2/2020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17034291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8051D-EE95-4A45-967D-81B339BDC357}" type="datetimeFigureOut">
              <a:rPr lang="en-US" smtClean="0"/>
              <a:t>3/2/2020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2854274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EEA8051D-EE95-4A45-967D-81B339BDC357}" type="datetimeFigureOut">
              <a:rPr lang="en-US" smtClean="0"/>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8125778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dirty="0"/>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EEA8051D-EE95-4A45-967D-81B339BDC357}" type="datetimeFigureOut">
              <a:rPr lang="en-US" smtClean="0"/>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3853177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8051D-EE95-4A45-967D-81B339BDC357}" type="datetimeFigureOut">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40625215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A8051D-EE95-4A45-967D-81B339BDC357}" type="datetimeFigureOut">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626EC67-E26A-434D-9351-602D8278C5ED}" type="slidenum">
              <a:rPr lang="en-US" smtClean="0"/>
              <a:t>‹#›</a:t>
            </a:fld>
            <a:endParaRPr lang="en-US" dirty="0"/>
          </a:p>
        </p:txBody>
      </p:sp>
    </p:spTree>
    <p:extLst>
      <p:ext uri="{BB962C8B-B14F-4D97-AF65-F5344CB8AC3E}">
        <p14:creationId xmlns:p14="http://schemas.microsoft.com/office/powerpoint/2010/main" val="296506513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Page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r>
              <a:rPr lang="en-US" dirty="0"/>
              <a:t>Click icon to add picture</a:t>
            </a:r>
          </a:p>
        </p:txBody>
      </p:sp>
    </p:spTree>
    <p:extLst>
      <p:ext uri="{BB962C8B-B14F-4D97-AF65-F5344CB8AC3E}">
        <p14:creationId xmlns:p14="http://schemas.microsoft.com/office/powerpoint/2010/main" val="44187514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Full Slid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p>
            <a:r>
              <a:rPr lang="en-US" dirty="0"/>
              <a:t>Click icon to add picture</a:t>
            </a:r>
          </a:p>
        </p:txBody>
      </p:sp>
    </p:spTree>
    <p:extLst>
      <p:ext uri="{BB962C8B-B14F-4D97-AF65-F5344CB8AC3E}">
        <p14:creationId xmlns:p14="http://schemas.microsoft.com/office/powerpoint/2010/main" val="145108072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Slide Photo">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a:ext>
            </a:extLst>
          </a:blip>
          <a:srcRect/>
          <a:stretch/>
        </p:blipFill>
        <p:spPr>
          <a:xfrm flipH="1">
            <a:off x="-1" y="0"/>
            <a:ext cx="12436475" cy="6994526"/>
          </a:xfrm>
          <a:prstGeom prst="rect">
            <a:avLst/>
          </a:prstGeom>
        </p:spPr>
      </p:pic>
      <p:sp>
        <p:nvSpPr>
          <p:cNvPr id="18" name="Rectangle 17"/>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3"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gray">
          <a:xfrm>
            <a:off x="458332" y="6269752"/>
            <a:ext cx="1552931" cy="332660"/>
          </a:xfrm>
          <a:prstGeom prst="rect">
            <a:avLst/>
          </a:prstGeom>
        </p:spPr>
      </p:pic>
    </p:spTree>
    <p:extLst>
      <p:ext uri="{BB962C8B-B14F-4D97-AF65-F5344CB8AC3E}">
        <p14:creationId xmlns:p14="http://schemas.microsoft.com/office/powerpoint/2010/main" val="3935564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Title Slide Photo">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 y="0"/>
            <a:ext cx="12436475" cy="6994526"/>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4638" y="6096419"/>
            <a:ext cx="1846781" cy="679326"/>
          </a:xfrm>
          <a:prstGeom prst="rect">
            <a:avLst/>
          </a:prstGeom>
        </p:spPr>
      </p:pic>
      <p:sp>
        <p:nvSpPr>
          <p:cNvPr id="18" name="Rectangle 17"/>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3"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spTree>
    <p:extLst>
      <p:ext uri="{BB962C8B-B14F-4D97-AF65-F5344CB8AC3E}">
        <p14:creationId xmlns:p14="http://schemas.microsoft.com/office/powerpoint/2010/main" val="20783450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2_Title Slide Photo">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 y="-9227"/>
            <a:ext cx="12436475" cy="7003752"/>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4638" y="196598"/>
            <a:ext cx="1846781" cy="679326"/>
          </a:xfrm>
          <a:prstGeom prst="rect">
            <a:avLst/>
          </a:prstGeom>
        </p:spPr>
      </p:pic>
      <p:sp>
        <p:nvSpPr>
          <p:cNvPr id="18" name="Rectangle 17"/>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3"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spTree>
    <p:extLst>
      <p:ext uri="{BB962C8B-B14F-4D97-AF65-F5344CB8AC3E}">
        <p14:creationId xmlns:p14="http://schemas.microsoft.com/office/powerpoint/2010/main" val="2105550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3_Title Slide Photo">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3" y="0"/>
            <a:ext cx="12434709" cy="6994524"/>
          </a:xfrm>
          <a:prstGeom prst="rect">
            <a:avLst/>
          </a:prstGeom>
        </p:spPr>
      </p:pic>
      <p:sp>
        <p:nvSpPr>
          <p:cNvPr id="13" name="Rectangle 12"/>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15"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pic>
        <p:nvPicPr>
          <p:cNvPr id="16" name="Picture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4638" y="196598"/>
            <a:ext cx="1846781" cy="679326"/>
          </a:xfrm>
          <a:prstGeom prst="rect">
            <a:avLst/>
          </a:prstGeom>
        </p:spPr>
      </p:pic>
    </p:spTree>
    <p:extLst>
      <p:ext uri="{BB962C8B-B14F-4D97-AF65-F5344CB8AC3E}">
        <p14:creationId xmlns:p14="http://schemas.microsoft.com/office/powerpoint/2010/main" val="28690257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4_Title Slide Photo">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bwMode="gray">
          <a:xfrm>
            <a:off x="274638" y="1516062"/>
            <a:ext cx="6400800" cy="3657600"/>
          </a:xfrm>
          <a:prstGeom prst="rect">
            <a:avLst/>
          </a:prstGeom>
          <a:solidFill>
            <a:schemeClr val="accent6">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73050" y="1516060"/>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a:t>Presentation title</a:t>
            </a:r>
          </a:p>
        </p:txBody>
      </p:sp>
      <p:sp>
        <p:nvSpPr>
          <p:cNvPr id="15" name="Text Placeholder 2"/>
          <p:cNvSpPr>
            <a:spLocks noGrp="1"/>
          </p:cNvSpPr>
          <p:nvPr>
            <p:ph type="body" sz="quarter" idx="14" hasCustomPrompt="1"/>
          </p:nvPr>
        </p:nvSpPr>
        <p:spPr bwMode="ltGray">
          <a:xfrm>
            <a:off x="274638" y="3619182"/>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Speaker Name</a:t>
            </a:r>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gray">
          <a:xfrm>
            <a:off x="458332" y="6269752"/>
            <a:ext cx="1552931" cy="332660"/>
          </a:xfrm>
          <a:prstGeom prst="rect">
            <a:avLst/>
          </a:prstGeom>
        </p:spPr>
      </p:pic>
    </p:spTree>
    <p:extLst>
      <p:ext uri="{BB962C8B-B14F-4D97-AF65-F5344CB8AC3E}">
        <p14:creationId xmlns:p14="http://schemas.microsoft.com/office/powerpoint/2010/main" val="2004535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Slide 2">
    <p:bg>
      <p:bgPr>
        <a:solidFill>
          <a:srgbClr val="BA141A"/>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42955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3" y="159226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a:t>Presentation title</a:t>
            </a:r>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31206337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Slide 3">
    <p:spTree>
      <p:nvGrpSpPr>
        <p:cNvPr id="1" name=""/>
        <p:cNvGrpSpPr/>
        <p:nvPr/>
      </p:nvGrpSpPr>
      <p:grpSpPr>
        <a:xfrm>
          <a:off x="0" y="0"/>
          <a:ext cx="0" cy="0"/>
          <a:chOff x="0" y="0"/>
          <a:chExt cx="0" cy="0"/>
        </a:xfrm>
      </p:grpSpPr>
      <p:sp>
        <p:nvSpPr>
          <p:cNvPr id="3" name="Rectangle 2"/>
          <p:cNvSpPr/>
          <p:nvPr/>
        </p:nvSpPr>
        <p:spPr bwMode="auto">
          <a:xfrm>
            <a:off x="274638" y="1592262"/>
            <a:ext cx="9144000" cy="36576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1592277"/>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422385"/>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a:t>Speaker Name</a:t>
            </a:r>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456079" y="6240462"/>
            <a:ext cx="1617196" cy="346426"/>
          </a:xfrm>
          <a:prstGeom prst="rect">
            <a:avLst/>
          </a:prstGeom>
        </p:spPr>
      </p:pic>
    </p:spTree>
    <p:extLst>
      <p:ext uri="{BB962C8B-B14F-4D97-AF65-F5344CB8AC3E}">
        <p14:creationId xmlns:p14="http://schemas.microsoft.com/office/powerpoint/2010/main" val="3902836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314631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3953190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936721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523472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95803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rgbClr val="000000"/>
                    </a:gs>
                    <a:gs pos="60000">
                      <a:srgbClr val="000000"/>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641681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8851663"/>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549413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3958524"/>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97593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98896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680702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123343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9789249"/>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98060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p>
        </p:txBody>
      </p:sp>
    </p:spTree>
    <p:extLst>
      <p:ext uri="{BB962C8B-B14F-4D97-AF65-F5344CB8AC3E}">
        <p14:creationId xmlns:p14="http://schemas.microsoft.com/office/powerpoint/2010/main" val="1305473355"/>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p>
        </p:txBody>
      </p:sp>
    </p:spTree>
    <p:extLst>
      <p:ext uri="{BB962C8B-B14F-4D97-AF65-F5344CB8AC3E}">
        <p14:creationId xmlns:p14="http://schemas.microsoft.com/office/powerpoint/2010/main" val="783436428"/>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Fact Layout_Accent Color 2">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p>
        </p:txBody>
      </p:sp>
    </p:spTree>
    <p:extLst>
      <p:ext uri="{BB962C8B-B14F-4D97-AF65-F5344CB8AC3E}">
        <p14:creationId xmlns:p14="http://schemas.microsoft.com/office/powerpoint/2010/main" val="9136199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a:t>Author Name</a:t>
            </a:r>
          </a:p>
          <a:p>
            <a:pPr lvl="0"/>
            <a:r>
              <a:rPr lang="en-US"/>
              <a:t>Title</a:t>
            </a:r>
          </a:p>
        </p:txBody>
      </p:sp>
    </p:spTree>
    <p:extLst>
      <p:ext uri="{BB962C8B-B14F-4D97-AF65-F5344CB8AC3E}">
        <p14:creationId xmlns:p14="http://schemas.microsoft.com/office/powerpoint/2010/main" val="1895104196"/>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Quote Layout_Accent Color 1">
    <p:bg>
      <p:bgPr>
        <a:solidFill>
          <a:schemeClr val="accent6"/>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a:t>Author’s Name</a:t>
            </a:r>
          </a:p>
          <a:p>
            <a:pPr lvl="0"/>
            <a:r>
              <a:rPr lang="en-US"/>
              <a:t>Title</a:t>
            </a:r>
          </a:p>
        </p:txBody>
      </p:sp>
    </p:spTree>
    <p:extLst>
      <p:ext uri="{BB962C8B-B14F-4D97-AF65-F5344CB8AC3E}">
        <p14:creationId xmlns:p14="http://schemas.microsoft.com/office/powerpoint/2010/main" val="7411827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7354719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01309447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899829511"/>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794708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86506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483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210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514149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950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p>
        </p:txBody>
      </p:sp>
      <p:sp>
        <p:nvSpPr>
          <p:cNvPr id="4" name="Footer Placeholder 3"/>
          <p:cNvSpPr>
            <a:spLocks noGrp="1"/>
          </p:cNvSpPr>
          <p:nvPr>
            <p:ph type="ftr" sz="quarter" idx="11"/>
          </p:nvPr>
        </p:nvSpPr>
        <p:spPr>
          <a:xfrm>
            <a:off x="3109119" y="6606831"/>
            <a:ext cx="8550076" cy="387694"/>
          </a:xfrm>
          <a:prstGeom prst="rect">
            <a:avLst/>
          </a:prstGeom>
        </p:spPr>
        <p:txBody>
          <a:bodyPr/>
          <a:lstStyle/>
          <a:p>
            <a:endParaRPr lang="en-US" dirty="0">
              <a:solidFill>
                <a:srgbClr val="505050"/>
              </a:solidFill>
            </a:endParaRPr>
          </a:p>
        </p:txBody>
      </p:sp>
      <p:sp>
        <p:nvSpPr>
          <p:cNvPr id="5" name="Slide Number Placeholder 4"/>
          <p:cNvSpPr>
            <a:spLocks noGrp="1"/>
          </p:cNvSpPr>
          <p:nvPr>
            <p:ph type="sldNum" sz="quarter" idx="12"/>
          </p:nvPr>
        </p:nvSpPr>
        <p:spPr>
          <a:xfrm>
            <a:off x="11659196" y="6607559"/>
            <a:ext cx="777278" cy="386966"/>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6" name="Text Placeholder 5"/>
          <p:cNvSpPr>
            <a:spLocks noGrp="1"/>
          </p:cNvSpPr>
          <p:nvPr>
            <p:ph type="body" sz="quarter" idx="13" hasCustomPrompt="1"/>
          </p:nvPr>
        </p:nvSpPr>
        <p:spPr>
          <a:xfrm>
            <a:off x="1" y="585023"/>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a:t>Click to add subtitle</a:t>
            </a:r>
          </a:p>
        </p:txBody>
      </p:sp>
    </p:spTree>
    <p:extLst>
      <p:ext uri="{BB962C8B-B14F-4D97-AF65-F5344CB8AC3E}">
        <p14:creationId xmlns:p14="http://schemas.microsoft.com/office/powerpoint/2010/main" val="1502308528"/>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Two-tile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43471"/>
            <a:ext cx="2487295" cy="2486942"/>
          </a:xfrm>
          <a:solidFill>
            <a:schemeClr val="accent1"/>
          </a:solidFill>
        </p:spPr>
        <p:txBody>
          <a:bodyPr>
            <a:normAutofit/>
          </a:bodyPr>
          <a:lstStyle>
            <a:lvl1pPr>
              <a:lnSpc>
                <a:spcPct val="100000"/>
              </a:lnSpc>
              <a:defRPr sz="2720"/>
            </a:lvl1pPr>
          </a:lstStyle>
          <a:p>
            <a:pPr lvl="0"/>
            <a:r>
              <a:rPr lang="en-US"/>
              <a:t>Click to edit slide content</a:t>
            </a:r>
          </a:p>
        </p:txBody>
      </p:sp>
      <p:sp>
        <p:nvSpPr>
          <p:cNvPr id="4" name="Slide Number Placeholder 3"/>
          <p:cNvSpPr>
            <a:spLocks noGrp="1"/>
          </p:cNvSpPr>
          <p:nvPr>
            <p:ph type="sldNum" sz="quarter" idx="11"/>
          </p:nvPr>
        </p:nvSpPr>
        <p:spPr>
          <a:xfrm>
            <a:off x="9223719" y="6482889"/>
            <a:ext cx="2901844" cy="372394"/>
          </a:xfrm>
          <a:prstGeom prst="rect">
            <a:avLst/>
          </a:prstGeom>
        </p:spPr>
        <p:txBody>
          <a:bodyPr/>
          <a:lstStyle>
            <a:lvl1pPr>
              <a:lnSpc>
                <a:spcPct val="120000"/>
              </a:lnSpc>
              <a:defRPr>
                <a:solidFill>
                  <a:srgbClr val="3F3F3F"/>
                </a:solidFill>
              </a:defRPr>
            </a:lvl1pPr>
          </a:lstStyle>
          <a:p>
            <a:fld id="{74A398B2-5A34-1A4A-811E-F4027282568C}" type="slidenum">
              <a:rPr lang="en-US" smtClean="0"/>
              <a:pPr/>
              <a:t>‹#›</a:t>
            </a:fld>
            <a:endParaRPr lang="en-US" dirty="0"/>
          </a:p>
        </p:txBody>
      </p:sp>
      <p:sp>
        <p:nvSpPr>
          <p:cNvPr id="12" name="Text Placeholder 11"/>
          <p:cNvSpPr>
            <a:spLocks noGrp="1"/>
          </p:cNvSpPr>
          <p:nvPr>
            <p:ph type="body" sz="quarter" idx="12" hasCustomPrompt="1"/>
          </p:nvPr>
        </p:nvSpPr>
        <p:spPr>
          <a:xfrm>
            <a:off x="2487295" y="1243471"/>
            <a:ext cx="4974590" cy="4972845"/>
          </a:xfrm>
          <a:solidFill>
            <a:schemeClr val="bg2"/>
          </a:solidFill>
        </p:spPr>
        <p:txBody>
          <a:bodyPr>
            <a:noAutofit/>
          </a:bodyPr>
          <a:lstStyle>
            <a:lvl1pPr marL="0" indent="0">
              <a:lnSpc>
                <a:spcPct val="120000"/>
              </a:lnSpc>
              <a:buNone/>
              <a:defRPr sz="1904">
                <a:solidFill>
                  <a:schemeClr val="bg1"/>
                </a:solidFill>
              </a:defRPr>
            </a:lvl1pPr>
            <a:lvl2pPr marL="382366" indent="0">
              <a:lnSpc>
                <a:spcPct val="120000"/>
              </a:lnSpc>
              <a:buNone/>
              <a:defRPr sz="1904">
                <a:solidFill>
                  <a:schemeClr val="bg1"/>
                </a:solidFill>
              </a:defRPr>
            </a:lvl2pPr>
            <a:lvl3pPr marL="770946" indent="0">
              <a:lnSpc>
                <a:spcPct val="120000"/>
              </a:lnSpc>
              <a:buNone/>
              <a:defRPr sz="1904">
                <a:solidFill>
                  <a:schemeClr val="bg1"/>
                </a:solidFill>
              </a:defRPr>
            </a:lvl3pPr>
            <a:lvl4pPr marL="1156420" indent="0">
              <a:lnSpc>
                <a:spcPct val="120000"/>
              </a:lnSpc>
              <a:buNone/>
              <a:defRPr sz="1904">
                <a:solidFill>
                  <a:schemeClr val="bg1"/>
                </a:solidFill>
              </a:defRPr>
            </a:lvl4pPr>
            <a:lvl5pPr marL="1541893" indent="0">
              <a:lnSpc>
                <a:spcPct val="120000"/>
              </a:lnSpc>
              <a:buNone/>
              <a:defRPr sz="1904">
                <a:solidFill>
                  <a:schemeClr val="bg1"/>
                </a:solidFill>
              </a:defRPr>
            </a:lvl5pPr>
          </a:lstStyle>
          <a:p>
            <a:pPr lvl="0"/>
            <a:r>
              <a:rPr lang="en-US"/>
              <a:t>Click to edit slide content</a:t>
            </a:r>
          </a:p>
          <a:p>
            <a:pPr lvl="0"/>
            <a:r>
              <a:rPr lang="en-US"/>
              <a:t>Second level</a:t>
            </a:r>
          </a:p>
          <a:p>
            <a:pPr lvl="0"/>
            <a:r>
              <a:rPr lang="en-US"/>
              <a:t>Third level</a:t>
            </a:r>
          </a:p>
          <a:p>
            <a:pPr lvl="0"/>
            <a:r>
              <a:rPr lang="en-US"/>
              <a:t>Fourth level</a:t>
            </a:r>
          </a:p>
          <a:p>
            <a:pPr lvl="0"/>
            <a:r>
              <a:rPr lang="en-US"/>
              <a:t>Fifth level</a:t>
            </a:r>
          </a:p>
        </p:txBody>
      </p:sp>
      <p:sp>
        <p:nvSpPr>
          <p:cNvPr id="14" name="Text Placeholder 11"/>
          <p:cNvSpPr>
            <a:spLocks noGrp="1"/>
          </p:cNvSpPr>
          <p:nvPr>
            <p:ph type="body" sz="quarter" idx="14" hasCustomPrompt="1"/>
          </p:nvPr>
        </p:nvSpPr>
        <p:spPr>
          <a:xfrm>
            <a:off x="7461885" y="1243471"/>
            <a:ext cx="4974590" cy="4972845"/>
          </a:xfrm>
          <a:solidFill>
            <a:schemeClr val="accent1"/>
          </a:solidFill>
        </p:spPr>
        <p:txBody>
          <a:bodyPr>
            <a:noAutofit/>
          </a:bodyPr>
          <a:lstStyle>
            <a:lvl1pPr marL="0" indent="0">
              <a:lnSpc>
                <a:spcPct val="120000"/>
              </a:lnSpc>
              <a:buNone/>
              <a:defRPr sz="1904">
                <a:solidFill>
                  <a:schemeClr val="tx1"/>
                </a:solidFill>
              </a:defRPr>
            </a:lvl1pPr>
            <a:lvl2pPr marL="382366" indent="0">
              <a:lnSpc>
                <a:spcPct val="120000"/>
              </a:lnSpc>
              <a:buNone/>
              <a:defRPr sz="1904">
                <a:solidFill>
                  <a:schemeClr val="tx1"/>
                </a:solidFill>
              </a:defRPr>
            </a:lvl2pPr>
            <a:lvl3pPr marL="770946" indent="0">
              <a:lnSpc>
                <a:spcPct val="120000"/>
              </a:lnSpc>
              <a:buNone/>
              <a:defRPr sz="1904">
                <a:solidFill>
                  <a:schemeClr val="tx1"/>
                </a:solidFill>
              </a:defRPr>
            </a:lvl3pPr>
            <a:lvl4pPr marL="1156420" indent="0">
              <a:lnSpc>
                <a:spcPct val="120000"/>
              </a:lnSpc>
              <a:buNone/>
              <a:defRPr sz="1904">
                <a:solidFill>
                  <a:schemeClr val="tx1"/>
                </a:solidFill>
              </a:defRPr>
            </a:lvl4pPr>
            <a:lvl5pPr marL="1541893" indent="0">
              <a:lnSpc>
                <a:spcPct val="120000"/>
              </a:lnSpc>
              <a:buNone/>
              <a:defRPr sz="1904">
                <a:solidFill>
                  <a:schemeClr val="tx1"/>
                </a:solidFill>
              </a:defRPr>
            </a:lvl5pPr>
          </a:lstStyle>
          <a:p>
            <a:pPr lvl="0"/>
            <a:r>
              <a:rPr lang="en-US"/>
              <a:t>Click to edit slide content</a:t>
            </a:r>
          </a:p>
          <a:p>
            <a:pPr lvl="0"/>
            <a:r>
              <a:rPr lang="en-US"/>
              <a:t>Second level</a:t>
            </a:r>
          </a:p>
          <a:p>
            <a:pPr lvl="0"/>
            <a:r>
              <a:rPr lang="en-US"/>
              <a:t>Third level</a:t>
            </a:r>
          </a:p>
          <a:p>
            <a:pPr lvl="0"/>
            <a:r>
              <a:rPr lang="en-US"/>
              <a:t>Fourth level</a:t>
            </a:r>
          </a:p>
          <a:p>
            <a:pPr lvl="0"/>
            <a:r>
              <a:rPr lang="en-US"/>
              <a:t>Fifth level</a:t>
            </a:r>
          </a:p>
        </p:txBody>
      </p:sp>
    </p:spTree>
    <p:extLst>
      <p:ext uri="{BB962C8B-B14F-4D97-AF65-F5344CB8AC3E}">
        <p14:creationId xmlns:p14="http://schemas.microsoft.com/office/powerpoint/2010/main" val="153963513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Text content, normal,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43471"/>
            <a:ext cx="2487295" cy="2486942"/>
          </a:xfrm>
          <a:solidFill>
            <a:schemeClr val="accent1"/>
          </a:solidFill>
        </p:spPr>
        <p:txBody>
          <a:bodyPr rIns="91440">
            <a:normAutofit/>
          </a:bodyPr>
          <a:lstStyle>
            <a:lvl1pPr>
              <a:defRPr sz="2720" baseline="0">
                <a:solidFill>
                  <a:schemeClr val="tx1"/>
                </a:solidFill>
                <a:latin typeface="+mn-lt"/>
              </a:defRPr>
            </a:lvl1pPr>
          </a:lstStyle>
          <a:p>
            <a:pPr lvl="0"/>
            <a:r>
              <a:rPr lang="en-US"/>
              <a:t>Click to edit slide content</a:t>
            </a:r>
          </a:p>
        </p:txBody>
      </p:sp>
      <p:sp>
        <p:nvSpPr>
          <p:cNvPr id="3" name="Date Placeholder 2"/>
          <p:cNvSpPr>
            <a:spLocks noGrp="1"/>
          </p:cNvSpPr>
          <p:nvPr>
            <p:ph type="dt" sz="half" idx="10"/>
          </p:nvPr>
        </p:nvSpPr>
        <p:spPr>
          <a:xfrm>
            <a:off x="0" y="6482889"/>
            <a:ext cx="2901844" cy="372394"/>
          </a:xfrm>
          <a:prstGeom prst="rect">
            <a:avLst/>
          </a:prstGeom>
        </p:spPr>
        <p:txBody>
          <a:bodyPr/>
          <a:lstStyle>
            <a:lvl1pPr>
              <a:defRPr>
                <a:solidFill>
                  <a:schemeClr val="bg1">
                    <a:lumMod val="75000"/>
                    <a:lumOff val="25000"/>
                  </a:schemeClr>
                </a:solidFill>
                <a:latin typeface="+mn-lt"/>
              </a:defRPr>
            </a:lvl1pPr>
          </a:lstStyle>
          <a:p>
            <a:fld id="{A4125499-C7D7-6649-995B-1E9A12B0C51E}" type="datetime1">
              <a:rPr lang="en-US" smtClean="0"/>
              <a:t>3/2/2020</a:t>
            </a:fld>
            <a:endParaRPr lang="en-US" dirty="0"/>
          </a:p>
        </p:txBody>
      </p:sp>
      <p:sp>
        <p:nvSpPr>
          <p:cNvPr id="4" name="Slide Number Placeholder 3"/>
          <p:cNvSpPr>
            <a:spLocks noGrp="1"/>
          </p:cNvSpPr>
          <p:nvPr>
            <p:ph type="sldNum" sz="quarter" idx="11"/>
          </p:nvPr>
        </p:nvSpPr>
        <p:spPr>
          <a:xfrm>
            <a:off x="9223719" y="6482889"/>
            <a:ext cx="2901844" cy="372394"/>
          </a:xfrm>
          <a:prstGeom prst="rect">
            <a:avLst/>
          </a:prstGeom>
        </p:spPr>
        <p:txBody>
          <a:bodyPr/>
          <a:lstStyle>
            <a:lvl1pPr>
              <a:defRPr>
                <a:solidFill>
                  <a:schemeClr val="bg1">
                    <a:lumMod val="75000"/>
                    <a:lumOff val="25000"/>
                  </a:schemeClr>
                </a:solidFill>
                <a:latin typeface="+mn-lt"/>
              </a:defRPr>
            </a:lvl1pPr>
          </a:lstStyle>
          <a:p>
            <a:fld id="{74A398B2-5A34-1A4A-811E-F4027282568C}" type="slidenum">
              <a:rPr lang="en-US" smtClean="0"/>
              <a:pPr/>
              <a:t>‹#›</a:t>
            </a:fld>
            <a:endParaRPr lang="en-US" dirty="0"/>
          </a:p>
        </p:txBody>
      </p:sp>
      <p:sp>
        <p:nvSpPr>
          <p:cNvPr id="14" name="Content Placeholder 13"/>
          <p:cNvSpPr>
            <a:spLocks noGrp="1"/>
          </p:cNvSpPr>
          <p:nvPr>
            <p:ph sz="quarter" idx="13" hasCustomPrompt="1"/>
          </p:nvPr>
        </p:nvSpPr>
        <p:spPr>
          <a:xfrm>
            <a:off x="3730942" y="1243471"/>
            <a:ext cx="8394621" cy="5155224"/>
          </a:xfrm>
          <a:prstGeom prst="rect">
            <a:avLst/>
          </a:prstGeom>
        </p:spPr>
        <p:txBody>
          <a:bodyPr vert="horz" lIns="182880" tIns="137160">
            <a:normAutofit/>
          </a:bodyPr>
          <a:lstStyle>
            <a:lvl1pPr marL="0" indent="0">
              <a:spcBef>
                <a:spcPts val="408"/>
              </a:spcBef>
              <a:buFontTx/>
              <a:buNone/>
              <a:defRPr sz="1904" baseline="0">
                <a:solidFill>
                  <a:schemeClr val="bg1">
                    <a:lumMod val="75000"/>
                    <a:lumOff val="25000"/>
                  </a:schemeClr>
                </a:solidFill>
                <a:latin typeface="+mn-lt"/>
              </a:defRPr>
            </a:lvl1pPr>
          </a:lstStyle>
          <a:p>
            <a:pPr lvl="0"/>
            <a:r>
              <a:rPr lang="en-US"/>
              <a:t>Click to edit slide content</a:t>
            </a:r>
          </a:p>
        </p:txBody>
      </p:sp>
    </p:spTree>
    <p:extLst>
      <p:ext uri="{BB962C8B-B14F-4D97-AF65-F5344CB8AC3E}">
        <p14:creationId xmlns:p14="http://schemas.microsoft.com/office/powerpoint/2010/main" val="233662065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Custom Layou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482889"/>
            <a:ext cx="2901844" cy="372394"/>
          </a:xfrm>
          <a:prstGeom prst="rect">
            <a:avLst/>
          </a:prstGeom>
        </p:spPr>
        <p:txBody>
          <a:bodyPr/>
          <a:lstStyle>
            <a:lvl1pPr>
              <a:defRPr>
                <a:solidFill>
                  <a:schemeClr val="bg1">
                    <a:lumMod val="75000"/>
                    <a:lumOff val="25000"/>
                  </a:schemeClr>
                </a:solidFill>
              </a:defRPr>
            </a:lvl1pPr>
          </a:lstStyle>
          <a:p>
            <a:fld id="{58D6F727-43EF-AA43-9D6C-40D3E9A9E46D}" type="datetime1">
              <a:rPr lang="en-US" smtClean="0"/>
              <a:t>3/2/2020</a:t>
            </a:fld>
            <a:endParaRPr lang="en-US" dirty="0"/>
          </a:p>
        </p:txBody>
      </p:sp>
      <p:sp>
        <p:nvSpPr>
          <p:cNvPr id="4" name="Slide Number Placeholder 3"/>
          <p:cNvSpPr>
            <a:spLocks noGrp="1"/>
          </p:cNvSpPr>
          <p:nvPr>
            <p:ph type="sldNum" sz="quarter" idx="11"/>
          </p:nvPr>
        </p:nvSpPr>
        <p:spPr>
          <a:xfrm>
            <a:off x="9223719" y="6482889"/>
            <a:ext cx="2901844" cy="372394"/>
          </a:xfrm>
          <a:prstGeom prst="rect">
            <a:avLst/>
          </a:prstGeom>
        </p:spPr>
        <p:txBody>
          <a:bodyPr/>
          <a:lstStyle>
            <a:lvl1pPr>
              <a:defRPr>
                <a:solidFill>
                  <a:schemeClr val="bg1">
                    <a:lumMod val="75000"/>
                    <a:lumOff val="25000"/>
                  </a:schemeClr>
                </a:solidFill>
              </a:defRPr>
            </a:lvl1pPr>
          </a:lstStyle>
          <a:p>
            <a:fld id="{74A398B2-5A34-1A4A-811E-F4027282568C}" type="slidenum">
              <a:rPr lang="en-US" smtClean="0"/>
              <a:pPr/>
              <a:t>‹#›</a:t>
            </a:fld>
            <a:endParaRPr lang="en-US" dirty="0"/>
          </a:p>
        </p:txBody>
      </p:sp>
      <p:sp>
        <p:nvSpPr>
          <p:cNvPr id="5" name="Title 1"/>
          <p:cNvSpPr>
            <a:spLocks noGrp="1"/>
          </p:cNvSpPr>
          <p:nvPr>
            <p:ph type="title" hasCustomPrompt="1"/>
          </p:nvPr>
        </p:nvSpPr>
        <p:spPr>
          <a:xfrm>
            <a:off x="0" y="1243471"/>
            <a:ext cx="2487295" cy="2486942"/>
          </a:xfrm>
          <a:solidFill>
            <a:schemeClr val="accent1"/>
          </a:solidFill>
        </p:spPr>
        <p:txBody>
          <a:bodyPr>
            <a:normAutofit/>
          </a:bodyPr>
          <a:lstStyle>
            <a:lvl1pPr>
              <a:defRPr sz="2720"/>
            </a:lvl1pPr>
          </a:lstStyle>
          <a:p>
            <a:r>
              <a:rPr lang="en-US"/>
              <a:t>Click to edit slide content</a:t>
            </a:r>
          </a:p>
        </p:txBody>
      </p:sp>
      <p:sp>
        <p:nvSpPr>
          <p:cNvPr id="6" name="Text Placeholder 16"/>
          <p:cNvSpPr>
            <a:spLocks noGrp="1"/>
          </p:cNvSpPr>
          <p:nvPr>
            <p:ph type="body" sz="quarter" idx="12" hasCustomPrompt="1"/>
          </p:nvPr>
        </p:nvSpPr>
        <p:spPr>
          <a:xfrm>
            <a:off x="4974590" y="1243471"/>
            <a:ext cx="2487295" cy="2486942"/>
          </a:xfrm>
          <a:solidFill>
            <a:schemeClr val="accent2"/>
          </a:solidFill>
        </p:spPr>
        <p:txBody>
          <a:bodyPr>
            <a:normAutofit/>
          </a:bodyPr>
          <a:lstStyle>
            <a:lvl1pPr>
              <a:defRPr sz="1904">
                <a:solidFill>
                  <a:schemeClr val="bg1"/>
                </a:solidFill>
              </a:defRPr>
            </a:lvl1pPr>
            <a:lvl2pPr>
              <a:defRPr sz="1904">
                <a:solidFill>
                  <a:schemeClr val="bg1"/>
                </a:solidFill>
              </a:defRPr>
            </a:lvl2pPr>
            <a:lvl3pPr>
              <a:defRPr sz="1904">
                <a:solidFill>
                  <a:schemeClr val="bg1"/>
                </a:solidFill>
              </a:defRPr>
            </a:lvl3pPr>
            <a:lvl4pPr>
              <a:defRPr sz="1904">
                <a:solidFill>
                  <a:schemeClr val="bg1"/>
                </a:solidFill>
              </a:defRPr>
            </a:lvl4pPr>
            <a:lvl5pPr>
              <a:defRPr sz="1904">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7" name="Text Placeholder 18"/>
          <p:cNvSpPr>
            <a:spLocks noGrp="1"/>
          </p:cNvSpPr>
          <p:nvPr>
            <p:ph type="body" sz="quarter" idx="13" hasCustomPrompt="1"/>
          </p:nvPr>
        </p:nvSpPr>
        <p:spPr>
          <a:xfrm>
            <a:off x="7461885" y="3730413"/>
            <a:ext cx="2487295" cy="2486942"/>
          </a:xfrm>
          <a:solidFill>
            <a:schemeClr val="accent3">
              <a:alpha val="92000"/>
            </a:schemeClr>
          </a:solidFill>
        </p:spPr>
        <p:txBody>
          <a:bodyPr>
            <a:normAutofit/>
          </a:bodyPr>
          <a:lstStyle>
            <a:lvl1pPr>
              <a:defRPr sz="1904">
                <a:solidFill>
                  <a:schemeClr val="tx1"/>
                </a:solidFill>
              </a:defRPr>
            </a:lvl1pPr>
            <a:lvl2pPr>
              <a:defRPr sz="1904">
                <a:solidFill>
                  <a:schemeClr val="tx1"/>
                </a:solidFill>
              </a:defRPr>
            </a:lvl2pPr>
            <a:lvl3pPr>
              <a:defRPr sz="1904">
                <a:solidFill>
                  <a:schemeClr val="tx1"/>
                </a:solidFill>
              </a:defRPr>
            </a:lvl3pPr>
            <a:lvl4pPr>
              <a:defRPr sz="1904">
                <a:solidFill>
                  <a:schemeClr val="tx1"/>
                </a:solidFill>
              </a:defRPr>
            </a:lvl4pPr>
            <a:lvl5pPr>
              <a:defRPr sz="1904">
                <a:solidFill>
                  <a:schemeClr val="tx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8" name="Text Placeholder 20"/>
          <p:cNvSpPr>
            <a:spLocks noGrp="1"/>
          </p:cNvSpPr>
          <p:nvPr>
            <p:ph type="body" sz="quarter" idx="14" hasCustomPrompt="1"/>
          </p:nvPr>
        </p:nvSpPr>
        <p:spPr>
          <a:xfrm>
            <a:off x="2487295" y="3730413"/>
            <a:ext cx="2487295" cy="2486942"/>
          </a:xfrm>
          <a:solidFill>
            <a:schemeClr val="bg2"/>
          </a:solidFill>
        </p:spPr>
        <p:txBody>
          <a:bodyPr>
            <a:normAutofit/>
          </a:bodyPr>
          <a:lstStyle>
            <a:lvl1pPr>
              <a:defRPr sz="1904">
                <a:solidFill>
                  <a:schemeClr val="tx1"/>
                </a:solidFill>
              </a:defRPr>
            </a:lvl1pPr>
            <a:lvl2pPr>
              <a:defRPr sz="1904">
                <a:solidFill>
                  <a:schemeClr val="tx1"/>
                </a:solidFill>
              </a:defRPr>
            </a:lvl2pPr>
            <a:lvl3pPr>
              <a:defRPr sz="1904">
                <a:solidFill>
                  <a:schemeClr val="tx1"/>
                </a:solidFill>
              </a:defRPr>
            </a:lvl3pPr>
            <a:lvl4pPr>
              <a:defRPr sz="1904">
                <a:solidFill>
                  <a:schemeClr val="tx1"/>
                </a:solidFill>
              </a:defRPr>
            </a:lvl4pPr>
            <a:lvl5pPr>
              <a:defRPr sz="1904">
                <a:solidFill>
                  <a:schemeClr val="tx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9" name="Picture Placeholder 22"/>
          <p:cNvSpPr>
            <a:spLocks noGrp="1"/>
          </p:cNvSpPr>
          <p:nvPr>
            <p:ph type="pic" sz="quarter" idx="15"/>
          </p:nvPr>
        </p:nvSpPr>
        <p:spPr>
          <a:xfrm>
            <a:off x="2487295" y="1243471"/>
            <a:ext cx="2487295" cy="2486942"/>
          </a:xfrm>
        </p:spPr>
        <p:txBody>
          <a:bodyPr/>
          <a:lstStyle/>
          <a:p>
            <a:r>
              <a:rPr lang="en-US" dirty="0"/>
              <a:t>Click icon to add picture</a:t>
            </a:r>
          </a:p>
        </p:txBody>
      </p:sp>
      <p:sp>
        <p:nvSpPr>
          <p:cNvPr id="10" name="Picture Placeholder 22"/>
          <p:cNvSpPr>
            <a:spLocks noGrp="1"/>
          </p:cNvSpPr>
          <p:nvPr>
            <p:ph type="pic" sz="quarter" idx="16"/>
          </p:nvPr>
        </p:nvSpPr>
        <p:spPr>
          <a:xfrm>
            <a:off x="7461885" y="1243471"/>
            <a:ext cx="2487295" cy="2486942"/>
          </a:xfrm>
        </p:spPr>
        <p:txBody>
          <a:bodyPr/>
          <a:lstStyle/>
          <a:p>
            <a:r>
              <a:rPr lang="en-US" dirty="0"/>
              <a:t>Click icon to add picture</a:t>
            </a:r>
          </a:p>
        </p:txBody>
      </p:sp>
      <p:sp>
        <p:nvSpPr>
          <p:cNvPr id="11" name="Picture Placeholder 22"/>
          <p:cNvSpPr>
            <a:spLocks noGrp="1"/>
          </p:cNvSpPr>
          <p:nvPr>
            <p:ph type="pic" sz="quarter" idx="17"/>
          </p:nvPr>
        </p:nvSpPr>
        <p:spPr>
          <a:xfrm>
            <a:off x="4974590" y="3730413"/>
            <a:ext cx="2487295" cy="2486942"/>
          </a:xfrm>
        </p:spPr>
        <p:txBody>
          <a:bodyPr/>
          <a:lstStyle/>
          <a:p>
            <a:r>
              <a:rPr lang="en-US" dirty="0"/>
              <a:t>Click icon to add picture</a:t>
            </a:r>
          </a:p>
        </p:txBody>
      </p:sp>
      <p:sp>
        <p:nvSpPr>
          <p:cNvPr id="12" name="Text Placeholder 16"/>
          <p:cNvSpPr>
            <a:spLocks noGrp="1"/>
          </p:cNvSpPr>
          <p:nvPr>
            <p:ph type="body" sz="quarter" idx="18" hasCustomPrompt="1"/>
          </p:nvPr>
        </p:nvSpPr>
        <p:spPr>
          <a:xfrm>
            <a:off x="9949180" y="1243471"/>
            <a:ext cx="2487295" cy="2486942"/>
          </a:xfrm>
          <a:solidFill>
            <a:schemeClr val="accent5"/>
          </a:solidFill>
        </p:spPr>
        <p:txBody>
          <a:bodyPr>
            <a:normAutofit/>
          </a:bodyPr>
          <a:lstStyle>
            <a:lvl1pPr>
              <a:defRPr sz="1904">
                <a:solidFill>
                  <a:schemeClr val="tx1"/>
                </a:solidFill>
              </a:defRPr>
            </a:lvl1pPr>
            <a:lvl2pPr>
              <a:defRPr sz="1904">
                <a:solidFill>
                  <a:schemeClr val="tx1"/>
                </a:solidFill>
              </a:defRPr>
            </a:lvl2pPr>
            <a:lvl3pPr>
              <a:defRPr sz="1904">
                <a:solidFill>
                  <a:schemeClr val="tx1"/>
                </a:solidFill>
              </a:defRPr>
            </a:lvl3pPr>
            <a:lvl4pPr>
              <a:defRPr sz="1904">
                <a:solidFill>
                  <a:schemeClr val="tx1"/>
                </a:solidFill>
              </a:defRPr>
            </a:lvl4pPr>
            <a:lvl5pPr>
              <a:defRPr sz="1904">
                <a:solidFill>
                  <a:schemeClr val="tx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3" name="Picture Placeholder 22"/>
          <p:cNvSpPr>
            <a:spLocks noGrp="1"/>
          </p:cNvSpPr>
          <p:nvPr>
            <p:ph type="pic" sz="quarter" idx="19"/>
          </p:nvPr>
        </p:nvSpPr>
        <p:spPr>
          <a:xfrm>
            <a:off x="9949180" y="3730413"/>
            <a:ext cx="2487295" cy="2486942"/>
          </a:xfrm>
        </p:spPr>
        <p:txBody>
          <a:bodyPr/>
          <a:lstStyle/>
          <a:p>
            <a:r>
              <a:rPr lang="en-US" dirty="0"/>
              <a:t>Click icon to add picture</a:t>
            </a:r>
          </a:p>
        </p:txBody>
      </p:sp>
    </p:spTree>
    <p:extLst>
      <p:ext uri="{BB962C8B-B14F-4D97-AF65-F5344CB8AC3E}">
        <p14:creationId xmlns:p14="http://schemas.microsoft.com/office/powerpoint/2010/main" val="356591498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cSld name="2_Text only">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4169885" y="1283511"/>
            <a:ext cx="6864449" cy="5228082"/>
          </a:xfrm>
        </p:spPr>
        <p:txBody>
          <a:bodyPr lIns="68580">
            <a:normAutofit/>
          </a:bodyPr>
          <a:lstStyle>
            <a:lvl1pPr>
              <a:defRPr sz="680">
                <a:solidFill>
                  <a:srgbClr val="505050"/>
                </a:solidFill>
              </a:defRPr>
            </a:lvl1pPr>
            <a:lvl2pPr>
              <a:defRPr sz="680"/>
            </a:lvl2pPr>
            <a:lvl3pPr>
              <a:defRPr sz="680"/>
            </a:lvl3pPr>
            <a:lvl4pPr>
              <a:defRPr sz="680"/>
            </a:lvl4pPr>
            <a:lvl5pPr>
              <a:defRPr sz="68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p:cNvSpPr>
            <a:spLocks noGrp="1"/>
          </p:cNvSpPr>
          <p:nvPr>
            <p:ph type="title"/>
          </p:nvPr>
        </p:nvSpPr>
        <p:spPr>
          <a:xfrm>
            <a:off x="4169885" y="604085"/>
            <a:ext cx="6864449" cy="532244"/>
          </a:xfrm>
          <a:prstGeom prst="rect">
            <a:avLst/>
          </a:prstGeom>
        </p:spPr>
        <p:txBody>
          <a:bodyPr vert="horz" lIns="68580" tIns="0" rIns="0" bIns="0" rtlCol="0" anchor="t" anchorCtr="0">
            <a:normAutofit/>
          </a:bodyPr>
          <a:lstStyle>
            <a:lvl1pPr>
              <a:defRPr>
                <a:solidFill>
                  <a:srgbClr val="505050"/>
                </a:solidFill>
              </a:defRPr>
            </a:lvl1pPr>
          </a:lstStyle>
          <a:p>
            <a:r>
              <a:rPr lang="en-US"/>
              <a:t>Click to edit Master title style</a:t>
            </a:r>
          </a:p>
        </p:txBody>
      </p:sp>
    </p:spTree>
    <p:extLst>
      <p:ext uri="{BB962C8B-B14F-4D97-AF65-F5344CB8AC3E}">
        <p14:creationId xmlns:p14="http://schemas.microsoft.com/office/powerpoint/2010/main" val="22789925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28454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9" Type="http://schemas.openxmlformats.org/officeDocument/2006/relationships/slideLayout" Target="../slideLayouts/slideLayout96.xml"/><Relationship Id="rId21" Type="http://schemas.openxmlformats.org/officeDocument/2006/relationships/slideLayout" Target="../slideLayouts/slideLayout78.xml"/><Relationship Id="rId34" Type="http://schemas.openxmlformats.org/officeDocument/2006/relationships/slideLayout" Target="../slideLayouts/slideLayout91.xml"/><Relationship Id="rId42" Type="http://schemas.openxmlformats.org/officeDocument/2006/relationships/slideLayout" Target="../slideLayouts/slideLayout99.xml"/><Relationship Id="rId47" Type="http://schemas.openxmlformats.org/officeDocument/2006/relationships/theme" Target="../theme/theme4.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9" Type="http://schemas.openxmlformats.org/officeDocument/2006/relationships/slideLayout" Target="../slideLayouts/slideLayout86.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32" Type="http://schemas.openxmlformats.org/officeDocument/2006/relationships/slideLayout" Target="../slideLayouts/slideLayout89.xml"/><Relationship Id="rId37" Type="http://schemas.openxmlformats.org/officeDocument/2006/relationships/slideLayout" Target="../slideLayouts/slideLayout94.xml"/><Relationship Id="rId40" Type="http://schemas.openxmlformats.org/officeDocument/2006/relationships/slideLayout" Target="../slideLayouts/slideLayout97.xml"/><Relationship Id="rId45" Type="http://schemas.openxmlformats.org/officeDocument/2006/relationships/slideLayout" Target="../slideLayouts/slideLayout102.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slideLayout" Target="../slideLayouts/slideLayout85.xml"/><Relationship Id="rId36" Type="http://schemas.openxmlformats.org/officeDocument/2006/relationships/slideLayout" Target="../slideLayouts/slideLayout93.xml"/><Relationship Id="rId49" Type="http://schemas.openxmlformats.org/officeDocument/2006/relationships/image" Target="../media/image1.png"/><Relationship Id="rId10" Type="http://schemas.openxmlformats.org/officeDocument/2006/relationships/slideLayout" Target="../slideLayouts/slideLayout67.xml"/><Relationship Id="rId19" Type="http://schemas.openxmlformats.org/officeDocument/2006/relationships/slideLayout" Target="../slideLayouts/slideLayout76.xml"/><Relationship Id="rId31" Type="http://schemas.openxmlformats.org/officeDocument/2006/relationships/slideLayout" Target="../slideLayouts/slideLayout88.xml"/><Relationship Id="rId44" Type="http://schemas.openxmlformats.org/officeDocument/2006/relationships/slideLayout" Target="../slideLayouts/slideLayout101.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 Id="rId30" Type="http://schemas.openxmlformats.org/officeDocument/2006/relationships/slideLayout" Target="../slideLayouts/slideLayout87.xml"/><Relationship Id="rId35" Type="http://schemas.openxmlformats.org/officeDocument/2006/relationships/slideLayout" Target="../slideLayouts/slideLayout92.xml"/><Relationship Id="rId43" Type="http://schemas.openxmlformats.org/officeDocument/2006/relationships/slideLayout" Target="../slideLayouts/slideLayout100.xml"/><Relationship Id="rId48" Type="http://schemas.openxmlformats.org/officeDocument/2006/relationships/image" Target="../media/image8.png"/><Relationship Id="rId8" Type="http://schemas.openxmlformats.org/officeDocument/2006/relationships/slideLayout" Target="../slideLayouts/slideLayout65.xml"/><Relationship Id="rId3" Type="http://schemas.openxmlformats.org/officeDocument/2006/relationships/slideLayout" Target="../slideLayouts/slideLayout60.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33" Type="http://schemas.openxmlformats.org/officeDocument/2006/relationships/slideLayout" Target="../slideLayouts/slideLayout90.xml"/><Relationship Id="rId38" Type="http://schemas.openxmlformats.org/officeDocument/2006/relationships/slideLayout" Target="../slideLayouts/slideLayout95.xml"/><Relationship Id="rId46" Type="http://schemas.openxmlformats.org/officeDocument/2006/relationships/slideLayout" Target="../slideLayouts/slideLayout103.xml"/><Relationship Id="rId20" Type="http://schemas.openxmlformats.org/officeDocument/2006/relationships/slideLayout" Target="../slideLayouts/slideLayout77.xml"/><Relationship Id="rId41" Type="http://schemas.openxmlformats.org/officeDocument/2006/relationships/slideLayout" Target="../slideLayouts/slideLayout98.xml"/><Relationship Id="rId1" Type="http://schemas.openxmlformats.org/officeDocument/2006/relationships/slideLayout" Target="../slideLayouts/slideLayout58.xml"/><Relationship Id="rId6"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slideLayout" Target="../slideLayouts/slideLayout116.xml"/><Relationship Id="rId18" Type="http://schemas.openxmlformats.org/officeDocument/2006/relationships/slideLayout" Target="../slideLayouts/slideLayout121.xml"/><Relationship Id="rId26" Type="http://schemas.openxmlformats.org/officeDocument/2006/relationships/image" Target="../media/image1.png"/><Relationship Id="rId3" Type="http://schemas.openxmlformats.org/officeDocument/2006/relationships/slideLayout" Target="../slideLayouts/slideLayout106.xml"/><Relationship Id="rId21" Type="http://schemas.openxmlformats.org/officeDocument/2006/relationships/slideLayout" Target="../slideLayouts/slideLayout124.xml"/><Relationship Id="rId7" Type="http://schemas.openxmlformats.org/officeDocument/2006/relationships/slideLayout" Target="../slideLayouts/slideLayout110.xml"/><Relationship Id="rId12" Type="http://schemas.openxmlformats.org/officeDocument/2006/relationships/slideLayout" Target="../slideLayouts/slideLayout115.xml"/><Relationship Id="rId17" Type="http://schemas.openxmlformats.org/officeDocument/2006/relationships/slideLayout" Target="../slideLayouts/slideLayout120.xml"/><Relationship Id="rId25" Type="http://schemas.openxmlformats.org/officeDocument/2006/relationships/theme" Target="../theme/theme5.xml"/><Relationship Id="rId2" Type="http://schemas.openxmlformats.org/officeDocument/2006/relationships/slideLayout" Target="../slideLayouts/slideLayout105.xml"/><Relationship Id="rId16" Type="http://schemas.openxmlformats.org/officeDocument/2006/relationships/slideLayout" Target="../slideLayouts/slideLayout119.xml"/><Relationship Id="rId20" Type="http://schemas.openxmlformats.org/officeDocument/2006/relationships/slideLayout" Target="../slideLayouts/slideLayout123.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24" Type="http://schemas.openxmlformats.org/officeDocument/2006/relationships/slideLayout" Target="../slideLayouts/slideLayout127.xml"/><Relationship Id="rId5" Type="http://schemas.openxmlformats.org/officeDocument/2006/relationships/slideLayout" Target="../slideLayouts/slideLayout108.xml"/><Relationship Id="rId15" Type="http://schemas.openxmlformats.org/officeDocument/2006/relationships/slideLayout" Target="../slideLayouts/slideLayout118.xml"/><Relationship Id="rId23" Type="http://schemas.openxmlformats.org/officeDocument/2006/relationships/slideLayout" Target="../slideLayouts/slideLayout126.xml"/><Relationship Id="rId10" Type="http://schemas.openxmlformats.org/officeDocument/2006/relationships/slideLayout" Target="../slideLayouts/slideLayout113.xml"/><Relationship Id="rId19" Type="http://schemas.openxmlformats.org/officeDocument/2006/relationships/slideLayout" Target="../slideLayouts/slideLayout122.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slideLayout" Target="../slideLayouts/slideLayout117.xml"/><Relationship Id="rId22" Type="http://schemas.openxmlformats.org/officeDocument/2006/relationships/slideLayout" Target="../slideLayouts/slideLayout12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image" Target="../media/image1.png"/><Relationship Id="rId3" Type="http://schemas.openxmlformats.org/officeDocument/2006/relationships/slideLayout" Target="../slideLayouts/slideLayout130.xml"/><Relationship Id="rId21" Type="http://schemas.openxmlformats.org/officeDocument/2006/relationships/slideLayout" Target="../slideLayouts/slideLayout148.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theme" Target="../theme/theme6.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5"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EEA8051D-EE95-4A45-967D-81B339BDC357}" type="datetimeFigureOut">
              <a:rPr lang="en-US" smtClean="0"/>
              <a:t>3/2/2020</a:t>
            </a:fld>
            <a:endParaRPr lang="en-US" dirty="0"/>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2626EC67-E26A-434D-9351-602D8278C5ED}" type="slidenum">
              <a:rPr lang="en-US" smtClean="0"/>
              <a:t>‹#›</a:t>
            </a:fld>
            <a:endParaRPr lang="en-US" dirty="0"/>
          </a:p>
        </p:txBody>
      </p:sp>
    </p:spTree>
    <p:extLst>
      <p:ext uri="{BB962C8B-B14F-4D97-AF65-F5344CB8AC3E}">
        <p14:creationId xmlns:p14="http://schemas.microsoft.com/office/powerpoint/2010/main" val="1536894334"/>
      </p:ext>
    </p:extLst>
  </p:cSld>
  <p:clrMap bg1="lt1" tx1="dk1" bg2="lt2" tx2="dk2" accent1="accent1" accent2="accent2" accent3="accent3" accent4="accent4" accent5="accent5" accent6="accent6" hlink="hlink" folHlink="folHlink"/>
  <p:sldLayoutIdLst>
    <p:sldLayoutId id="2147484271" r:id="rId1"/>
    <p:sldLayoutId id="2147484272" r:id="rId2"/>
    <p:sldLayoutId id="2147484273" r:id="rId3"/>
    <p:sldLayoutId id="2147484274" r:id="rId4"/>
    <p:sldLayoutId id="2147484275" r:id="rId5"/>
    <p:sldLayoutId id="2147484276" r:id="rId6"/>
    <p:sldLayoutId id="2147484277" r:id="rId7"/>
    <p:sldLayoutId id="2147484278" r:id="rId8"/>
    <p:sldLayoutId id="2147484279" r:id="rId9"/>
    <p:sldLayoutId id="2147484280" r:id="rId10"/>
    <p:sldLayoutId id="2147484281" r:id="rId11"/>
    <p:sldLayoutId id="2147484282" r:id="rId12"/>
    <p:sldLayoutId id="2147484283" r:id="rId13"/>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p:nvPicPr>
        <p:blipFill>
          <a:blip r:embed="rId48" cstate="email">
            <a:extLst>
              <a:ext uri="{28A0092B-C50C-407E-A947-70E740481C1C}">
                <a14:useLocalDpi xmlns:a14="http://schemas.microsoft.com/office/drawing/2010/main"/>
              </a:ext>
            </a:extLst>
          </a:blip>
          <a:stretch>
            <a:fillRect/>
          </a:stretch>
        </p:blipFill>
        <p:spPr>
          <a:xfrm rot="5400000">
            <a:off x="10532394" y="1944335"/>
            <a:ext cx="4298019" cy="409351"/>
          </a:xfrm>
          <a:prstGeom prst="rect">
            <a:avLst/>
          </a:prstGeom>
        </p:spPr>
      </p:pic>
      <p:pic>
        <p:nvPicPr>
          <p:cNvPr id="6" name="Picture 5"/>
          <p:cNvPicPr>
            <a:picLocks noChangeAspect="1"/>
          </p:cNvPicPr>
          <p:nvPr userDrawn="1"/>
        </p:nvPicPr>
        <p:blipFill>
          <a:blip r:embed="rId49"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41037982"/>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 id="2147484296" r:id="rId12"/>
    <p:sldLayoutId id="2147484297" r:id="rId13"/>
    <p:sldLayoutId id="2147484298" r:id="rId14"/>
    <p:sldLayoutId id="2147484299" r:id="rId15"/>
    <p:sldLayoutId id="2147484300" r:id="rId16"/>
    <p:sldLayoutId id="2147484301" r:id="rId17"/>
    <p:sldLayoutId id="2147484302" r:id="rId18"/>
    <p:sldLayoutId id="2147484303" r:id="rId19"/>
    <p:sldLayoutId id="2147484304" r:id="rId20"/>
    <p:sldLayoutId id="2147484305" r:id="rId21"/>
    <p:sldLayoutId id="2147484306" r:id="rId22"/>
    <p:sldLayoutId id="2147484307" r:id="rId23"/>
    <p:sldLayoutId id="2147484308" r:id="rId24"/>
    <p:sldLayoutId id="2147484309" r:id="rId25"/>
    <p:sldLayoutId id="2147484310" r:id="rId26"/>
    <p:sldLayoutId id="2147484311" r:id="rId27"/>
    <p:sldLayoutId id="2147484312" r:id="rId28"/>
    <p:sldLayoutId id="2147484313" r:id="rId29"/>
    <p:sldLayoutId id="2147484314" r:id="rId30"/>
    <p:sldLayoutId id="2147484315" r:id="rId31"/>
    <p:sldLayoutId id="2147484316" r:id="rId32"/>
    <p:sldLayoutId id="2147484317" r:id="rId33"/>
    <p:sldLayoutId id="2147484318" r:id="rId34"/>
    <p:sldLayoutId id="2147484319" r:id="rId35"/>
    <p:sldLayoutId id="2147484320" r:id="rId36"/>
    <p:sldLayoutId id="2147484322" r:id="rId37"/>
    <p:sldLayoutId id="2147484323" r:id="rId38"/>
    <p:sldLayoutId id="2147484325" r:id="rId39"/>
    <p:sldLayoutId id="2147484326" r:id="rId40"/>
    <p:sldLayoutId id="2147484327" r:id="rId41"/>
    <p:sldLayoutId id="2147484328" r:id="rId42"/>
    <p:sldLayoutId id="2147484329" r:id="rId43"/>
    <p:sldLayoutId id="2147484331" r:id="rId44"/>
    <p:sldLayoutId id="2147484332" r:id="rId45"/>
    <p:sldLayoutId id="2147484333" r:id="rId46"/>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3678910"/>
      </p:ext>
    </p:extLst>
  </p:cSld>
  <p:clrMap bg1="lt1" tx1="dk1" bg2="lt2" tx2="dk2" accent1="accent1" accent2="accent2" accent3="accent3" accent4="accent4" accent5="accent5" accent6="accent6" hlink="hlink" folHlink="folHlink"/>
  <p:sldLayoutIdLst>
    <p:sldLayoutId id="2147484335" r:id="rId1"/>
    <p:sldLayoutId id="2147484336" r:id="rId2"/>
    <p:sldLayoutId id="2147484337" r:id="rId3"/>
    <p:sldLayoutId id="2147484338" r:id="rId4"/>
    <p:sldLayoutId id="2147484339" r:id="rId5"/>
    <p:sldLayoutId id="2147484340" r:id="rId6"/>
    <p:sldLayoutId id="2147484341" r:id="rId7"/>
    <p:sldLayoutId id="2147484342" r:id="rId8"/>
    <p:sldLayoutId id="2147484343" r:id="rId9"/>
    <p:sldLayoutId id="2147484344" r:id="rId10"/>
    <p:sldLayoutId id="2147484345" r:id="rId11"/>
    <p:sldLayoutId id="2147484346" r:id="rId12"/>
    <p:sldLayoutId id="2147484347" r:id="rId13"/>
    <p:sldLayoutId id="2147484348" r:id="rId14"/>
    <p:sldLayoutId id="2147484349" r:id="rId15"/>
    <p:sldLayoutId id="2147484350" r:id="rId16"/>
    <p:sldLayoutId id="2147484351" r:id="rId17"/>
    <p:sldLayoutId id="2147484352" r:id="rId18"/>
    <p:sldLayoutId id="2147484353" r:id="rId19"/>
    <p:sldLayoutId id="2147484354" r:id="rId20"/>
    <p:sldLayoutId id="2147484355" r:id="rId21"/>
    <p:sldLayoutId id="2147484356" r:id="rId22"/>
    <p:sldLayoutId id="2147484357" r:id="rId23"/>
    <p:sldLayoutId id="2147484359"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1231847"/>
      </p:ext>
    </p:extLst>
  </p:cSld>
  <p:clrMap bg1="lt1" tx1="dk1" bg2="lt2" tx2="dk2" accent1="accent1" accent2="accent2" accent3="accent3" accent4="accent4" accent5="accent5" accent6="accent6" hlink="hlink" folHlink="folHlink"/>
  <p:sldLayoutIdLst>
    <p:sldLayoutId id="2147484361" r:id="rId1"/>
    <p:sldLayoutId id="2147484362" r:id="rId2"/>
    <p:sldLayoutId id="2147484363" r:id="rId3"/>
    <p:sldLayoutId id="2147484364" r:id="rId4"/>
    <p:sldLayoutId id="2147484365" r:id="rId5"/>
    <p:sldLayoutId id="2147484366" r:id="rId6"/>
    <p:sldLayoutId id="2147484367" r:id="rId7"/>
    <p:sldLayoutId id="2147484368" r:id="rId8"/>
    <p:sldLayoutId id="2147484369" r:id="rId9"/>
    <p:sldLayoutId id="2147484370" r:id="rId10"/>
    <p:sldLayoutId id="2147484371" r:id="rId11"/>
    <p:sldLayoutId id="2147484372" r:id="rId12"/>
    <p:sldLayoutId id="2147484373" r:id="rId13"/>
    <p:sldLayoutId id="2147484374" r:id="rId14"/>
    <p:sldLayoutId id="2147484375" r:id="rId15"/>
    <p:sldLayoutId id="2147484376" r:id="rId16"/>
    <p:sldLayoutId id="2147484377" r:id="rId17"/>
    <p:sldLayoutId id="2147484378" r:id="rId18"/>
    <p:sldLayoutId id="2147484379" r:id="rId19"/>
    <p:sldLayoutId id="2147484380" r:id="rId20"/>
    <p:sldLayoutId id="2147484381" r:id="rId21"/>
    <p:sldLayoutId id="2147484382" r:id="rId22"/>
    <p:sldLayoutId id="2147484383" r:id="rId23"/>
    <p:sldLayoutId id="2147484384"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56.xml"/><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1.xml"/></Relationships>
</file>

<file path=ppt/slides/_rels/slide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151.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5.xml"/><Relationship Id="rId16" Type="http://schemas.openxmlformats.org/officeDocument/2006/relationships/diagramColors" Target="../diagrams/colors3.xml"/><Relationship Id="rId1" Type="http://schemas.openxmlformats.org/officeDocument/2006/relationships/slideLayout" Target="../slideLayouts/slideLayout15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5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5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299100"/>
            <a:ext cx="12436475" cy="6994525"/>
          </a:xfrm>
        </p:spPr>
      </p:pic>
      <p:sp>
        <p:nvSpPr>
          <p:cNvPr id="67" name="TextBox 66"/>
          <p:cNvSpPr txBox="1"/>
          <p:nvPr/>
        </p:nvSpPr>
        <p:spPr>
          <a:xfrm>
            <a:off x="883" y="6546278"/>
            <a:ext cx="3049669" cy="450675"/>
          </a:xfrm>
          <a:prstGeom prst="rect">
            <a:avLst/>
          </a:prstGeom>
          <a:noFill/>
        </p:spPr>
        <p:txBody>
          <a:bodyPr wrap="none" lIns="274281" tIns="146283" rIns="182854" bIns="146283" rtlCol="0">
            <a:spAutoFit/>
          </a:bodyPr>
          <a:lstStyle/>
          <a:p>
            <a:pPr defTabSz="932597">
              <a:lnSpc>
                <a:spcPct val="90000"/>
              </a:lnSpc>
              <a:spcAft>
                <a:spcPts val="600"/>
              </a:spcAft>
            </a:pPr>
            <a:r>
              <a:rPr lang="en-US" sz="1099" dirty="0">
                <a:gradFill>
                  <a:gsLst>
                    <a:gs pos="83962">
                      <a:prstClr val="white"/>
                    </a:gs>
                    <a:gs pos="55000">
                      <a:prstClr val="white"/>
                    </a:gs>
                  </a:gsLst>
                  <a:lin ang="5400000" scaled="0"/>
                </a:gradFill>
                <a:latin typeface="Calibri" panose="020F0502020204030204"/>
              </a:rPr>
              <a:t>Microsoft confidential. For internal use only.</a:t>
            </a:r>
          </a:p>
        </p:txBody>
      </p:sp>
      <p:sp>
        <p:nvSpPr>
          <p:cNvPr id="6" name="Rectangle 5"/>
          <p:cNvSpPr/>
          <p:nvPr/>
        </p:nvSpPr>
        <p:spPr bwMode="auto">
          <a:xfrm>
            <a:off x="4694237" y="668647"/>
            <a:ext cx="7741357" cy="275241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64" name="Title 1"/>
          <p:cNvSpPr txBox="1">
            <a:spLocks/>
          </p:cNvSpPr>
          <p:nvPr/>
        </p:nvSpPr>
        <p:spPr bwMode="white">
          <a:xfrm>
            <a:off x="4694237" y="578729"/>
            <a:ext cx="8047038" cy="1823180"/>
          </a:xfrm>
          <a:prstGeom prst="rect">
            <a:avLst/>
          </a:prstGeom>
          <a:noFill/>
        </p:spPr>
        <p:txBody>
          <a:bodyPr vert="horz" wrap="square" lIns="146283" tIns="91427" rIns="146283" bIns="91427" rtlCol="0" anchor="t" anchorCtr="0">
            <a:noAutofit/>
          </a:bodyPr>
          <a:lstStyle>
            <a:lvl1pPr algn="l" defTabSz="932742" rtl="0" eaLnBrk="1" latinLnBrk="0" hangingPunct="1">
              <a:lnSpc>
                <a:spcPct val="90000"/>
              </a:lnSpc>
              <a:spcBef>
                <a:spcPct val="0"/>
              </a:spcBef>
              <a:buNone/>
              <a:defRPr lang="en-US" sz="5400" b="0" kern="1200" cap="none" spc="-100"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pPr defTabSz="951304">
              <a:defRPr/>
            </a:pPr>
            <a:r>
              <a:rPr lang="en-US" sz="4400" spc="-102" dirty="0">
                <a:gradFill>
                  <a:gsLst>
                    <a:gs pos="0">
                      <a:prstClr val="white"/>
                    </a:gs>
                    <a:gs pos="100000">
                      <a:prstClr val="white"/>
                    </a:gs>
                  </a:gsLst>
                  <a:lin ang="5400000" scaled="0"/>
                </a:gradFill>
                <a:latin typeface="Segoe UI Light" panose="020B0502040204020203" pitchFamily="34" charset="0"/>
                <a:cs typeface="Segoe UI Light" panose="020B0502040204020203" pitchFamily="34" charset="0"/>
              </a:rPr>
              <a:t>VA Solid Start – Architecture and Design</a:t>
            </a:r>
          </a:p>
        </p:txBody>
      </p:sp>
      <p:pic>
        <p:nvPicPr>
          <p:cNvPr id="68" name="Picture 6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62465" y="299100"/>
            <a:ext cx="1837683" cy="675980"/>
          </a:xfrm>
          <a:prstGeom prst="rect">
            <a:avLst/>
          </a:prstGeom>
        </p:spPr>
      </p:pic>
    </p:spTree>
    <p:extLst>
      <p:ext uri="{BB962C8B-B14F-4D97-AF65-F5344CB8AC3E}">
        <p14:creationId xmlns:p14="http://schemas.microsoft.com/office/powerpoint/2010/main" val="36757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335" y="6240432"/>
            <a:ext cx="12153804" cy="656590"/>
          </a:xfrm>
          <a:prstGeom prst="rect">
            <a:avLst/>
          </a:prstGeom>
          <a:noFill/>
        </p:spPr>
        <p:txBody>
          <a:bodyPr wrap="square" rtlCol="0">
            <a:spAutoFit/>
          </a:bodyPr>
          <a:lstStyle/>
          <a:p>
            <a:pPr>
              <a:lnSpc>
                <a:spcPts val="1060"/>
              </a:lnSpc>
            </a:pPr>
            <a:r>
              <a:rPr lang="en-US" sz="1000" kern="1200" dirty="0">
                <a:solidFill>
                  <a:schemeClr val="tx1"/>
                </a:solidFill>
              </a:rPr>
              <a:t>© 2015 Microsoft Corporation. All rights reserved. Microsoft, Windows, Windows Vista and other product names are or may be registered trademarks and / or trademarks in the U.S. and / 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00" dirty="0">
              <a:solidFill>
                <a:schemeClr val="tx1"/>
              </a:solidFill>
            </a:endParaRPr>
          </a:p>
        </p:txBody>
      </p:sp>
    </p:spTree>
    <p:extLst>
      <p:ext uri="{BB962C8B-B14F-4D97-AF65-F5344CB8AC3E}">
        <p14:creationId xmlns:p14="http://schemas.microsoft.com/office/powerpoint/2010/main" val="126412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9" name="TextBox 8"/>
          <p:cNvSpPr txBox="1"/>
          <p:nvPr/>
        </p:nvSpPr>
        <p:spPr>
          <a:xfrm>
            <a:off x="3019173" y="0"/>
            <a:ext cx="9417302" cy="6993533"/>
          </a:xfrm>
          <a:prstGeom prst="rect">
            <a:avLst/>
          </a:prstGeom>
          <a:solidFill>
            <a:schemeClr val="bg1">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81" tIns="146283" rIns="274281" bIns="146283" numCol="1" spcCol="0" rtlCol="0" fromWordArt="0" anchor="ctr"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17" indent="-3174" algn="l" defTabSz="932563" fontAlgn="auto">
              <a:lnSpc>
                <a:spcPct val="100000"/>
              </a:lnSpc>
              <a:spcBef>
                <a:spcPts val="0"/>
              </a:spcBef>
              <a:spcAft>
                <a:spcPts val="0"/>
              </a:spcAft>
            </a:pPr>
            <a:endParaRPr lang="en-US" sz="3000" dirty="0">
              <a:gradFill>
                <a:gsLst>
                  <a:gs pos="12264">
                    <a:schemeClr val="bg1"/>
                  </a:gs>
                  <a:gs pos="27000">
                    <a:schemeClr val="bg1"/>
                  </a:gs>
                </a:gsLst>
                <a:lin ang="5400000" scaled="0"/>
              </a:gradFill>
              <a:latin typeface="Arial" panose="020B0604020202020204" pitchFamily="34" charset="0"/>
              <a:ea typeface="Verdana" panose="020B0604030504040204" pitchFamily="34" charset="0"/>
              <a:cs typeface="Arial" panose="020B0604020202020204" pitchFamily="34" charset="0"/>
            </a:endParaRPr>
          </a:p>
        </p:txBody>
      </p:sp>
      <p:sp>
        <p:nvSpPr>
          <p:cNvPr id="11" name="Rectangle 10"/>
          <p:cNvSpPr/>
          <p:nvPr/>
        </p:nvSpPr>
        <p:spPr>
          <a:xfrm>
            <a:off x="3421868" y="460937"/>
            <a:ext cx="2248335" cy="847408"/>
          </a:xfrm>
          <a:prstGeom prst="rect">
            <a:avLst/>
          </a:prstGeom>
        </p:spPr>
        <p:txBody>
          <a:bodyPr wrap="none">
            <a:spAutoFit/>
          </a:bodyPr>
          <a:lstStyle/>
          <a:p>
            <a:r>
              <a:rPr lang="en-US" sz="4799" dirty="0">
                <a:gradFill>
                  <a:gsLst>
                    <a:gs pos="12264">
                      <a:schemeClr val="tx1"/>
                    </a:gs>
                    <a:gs pos="27000">
                      <a:schemeClr val="tx1"/>
                    </a:gs>
                  </a:gsLst>
                  <a:lin ang="5400000" scaled="0"/>
                </a:gradFill>
                <a:latin typeface="Segoe UI Light"/>
              </a:rPr>
              <a:t>Agenda</a:t>
            </a:r>
          </a:p>
        </p:txBody>
      </p:sp>
      <p:sp>
        <p:nvSpPr>
          <p:cNvPr id="2" name="TextBox 1"/>
          <p:cNvSpPr txBox="1"/>
          <p:nvPr/>
        </p:nvSpPr>
        <p:spPr>
          <a:xfrm>
            <a:off x="3494008" y="1484922"/>
            <a:ext cx="8465866" cy="958583"/>
          </a:xfrm>
          <a:prstGeom prst="rect">
            <a:avLst/>
          </a:prstGeom>
          <a:noFill/>
        </p:spPr>
        <p:txBody>
          <a:bodyPr wrap="square" rtlCol="0">
            <a:spAutoFit/>
          </a:bodyPr>
          <a:lstStyle/>
          <a:p>
            <a:endParaRPr lang="en-US" sz="1836" dirty="0">
              <a:latin typeface="Segoe UI Light" panose="020B0502040204020203" pitchFamily="34" charset="0"/>
              <a:cs typeface="Segoe UI Light" panose="020B0502040204020203" pitchFamily="34" charset="0"/>
            </a:endParaRPr>
          </a:p>
          <a:p>
            <a:pPr marL="291436" indent="-291436">
              <a:buFont typeface="Arial" panose="020B0604020202020204" pitchFamily="34" charset="0"/>
              <a:buChar char="•"/>
            </a:pPr>
            <a:endParaRPr lang="en-US" sz="1836" dirty="0"/>
          </a:p>
          <a:p>
            <a:pPr marL="291436" indent="-291436">
              <a:buFont typeface="Arial" panose="020B0604020202020204" pitchFamily="34" charset="0"/>
              <a:buChar char="•"/>
            </a:pPr>
            <a:endParaRPr lang="en-US" sz="1836" dirty="0"/>
          </a:p>
        </p:txBody>
      </p:sp>
      <p:sp>
        <p:nvSpPr>
          <p:cNvPr id="7" name="Text Placeholder 5"/>
          <p:cNvSpPr txBox="1">
            <a:spLocks/>
          </p:cNvSpPr>
          <p:nvPr/>
        </p:nvSpPr>
        <p:spPr>
          <a:xfrm>
            <a:off x="3193041" y="393944"/>
            <a:ext cx="9067800" cy="9015610"/>
          </a:xfrm>
          <a:prstGeom prst="rect">
            <a:avLst/>
          </a:prstGeom>
        </p:spPr>
        <p:txBody>
          <a:bodyPr vert="horz" wrap="square" lIns="182880" tIns="137160" rIns="146304" bIns="91440" rtlCol="0">
            <a:spAutoFit/>
          </a:bodyPr>
          <a:lstStyle>
            <a:lvl1pPr marL="0" marR="0" indent="0" algn="l" defTabSz="932742" rtl="0" eaLnBrk="1" fontAlgn="auto" latinLnBrk="0" hangingPunct="1">
              <a:lnSpc>
                <a:spcPct val="90000"/>
              </a:lnSpc>
              <a:spcBef>
                <a:spcPts val="408"/>
              </a:spcBef>
              <a:spcAft>
                <a:spcPts val="0"/>
              </a:spcAft>
              <a:buClrTx/>
              <a:buSzPct val="90000"/>
              <a:buFontTx/>
              <a:buNone/>
              <a:tabLst/>
              <a:defRPr sz="4080" kern="1200" spc="0" baseline="0">
                <a:solidFill>
                  <a:schemeClr val="tx1"/>
                </a:solidFill>
                <a:latin typeface="Segoe UI Light" pitchFamily="34" charset="0"/>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ts val="408"/>
              </a:spcBef>
              <a:spcAft>
                <a:spcPts val="0"/>
              </a:spcAft>
              <a:buClrTx/>
              <a:buSzPct val="90000"/>
              <a:buFont typeface="Arial" panose="020B0604020202020204" pitchFamily="34" charset="0"/>
              <a:buChar char="•"/>
              <a:tabLst/>
              <a:defRPr/>
            </a:pPr>
            <a:endParaRPr kumimoji="0" lang="en-US" sz="2400" b="0" i="0" u="none" strike="noStrike" kern="1200" cap="none" spc="0" normalizeH="0" baseline="0" noProof="0" dirty="0">
              <a:ln>
                <a:noFill/>
              </a:ln>
              <a:solidFill>
                <a:srgbClr val="505050"/>
              </a:solidFill>
              <a:effectLst/>
              <a:uLnTx/>
              <a:uFillTx/>
              <a:latin typeface="Segoe UI Light" pitchFamily="34" charset="0"/>
              <a:ea typeface="+mn-ea"/>
              <a:cs typeface="+mn-cs"/>
            </a:endParaRPr>
          </a:p>
          <a:p>
            <a:pPr marL="342900" marR="0" lvl="0" indent="-342900" algn="l" defTabSz="932742" rtl="0" eaLnBrk="1" fontAlgn="auto" latinLnBrk="0" hangingPunct="1">
              <a:lnSpc>
                <a:spcPct val="90000"/>
              </a:lnSpc>
              <a:spcBef>
                <a:spcPts val="408"/>
              </a:spcBef>
              <a:spcAft>
                <a:spcPts val="0"/>
              </a:spcAft>
              <a:buClrTx/>
              <a:buSzPct val="90000"/>
              <a:buFont typeface="Arial" panose="020B0604020202020204" pitchFamily="34" charset="0"/>
              <a:buChar char="•"/>
              <a:tabLst/>
              <a:defRPr/>
            </a:pPr>
            <a:endParaRPr lang="en-US" sz="2400" dirty="0">
              <a:solidFill>
                <a:srgbClr val="505050"/>
              </a:solidFill>
            </a:endParaRPr>
          </a:p>
          <a:p>
            <a:pPr marL="342900" marR="0" lvl="0" indent="-342900" algn="l" defTabSz="932742" rtl="0" eaLnBrk="1" fontAlgn="auto" latinLnBrk="0" hangingPunct="1">
              <a:lnSpc>
                <a:spcPct val="150000"/>
              </a:lnSpc>
              <a:spcBef>
                <a:spcPts val="408"/>
              </a:spcBef>
              <a:spcAft>
                <a:spcPts val="0"/>
              </a:spcAft>
              <a:buClrTx/>
              <a:buSzPct val="90000"/>
              <a:buFont typeface="Arial" panose="020B0604020202020204" pitchFamily="34" charset="0"/>
              <a:buChar char="•"/>
              <a:tabLst/>
              <a:defRPr/>
            </a:pPr>
            <a:r>
              <a:rPr lang="en-US" sz="2400" dirty="0">
                <a:solidFill>
                  <a:srgbClr val="505050"/>
                </a:solidFill>
              </a:rPr>
              <a:t>VA Solid Start and UDO </a:t>
            </a:r>
            <a:endParaRPr kumimoji="0" lang="en-US" sz="2400" b="0" i="0" u="none" strike="noStrike" kern="1200" cap="none" spc="0" normalizeH="0" baseline="0" noProof="0" dirty="0">
              <a:ln>
                <a:noFill/>
              </a:ln>
              <a:solidFill>
                <a:srgbClr val="505050"/>
              </a:solidFill>
              <a:effectLst/>
              <a:uLnTx/>
              <a:uFillTx/>
              <a:latin typeface="Segoe UI Light" pitchFamily="34" charset="0"/>
              <a:ea typeface="+mn-ea"/>
              <a:cs typeface="+mn-cs"/>
            </a:endParaRPr>
          </a:p>
          <a:p>
            <a:pPr marL="342900" marR="0" lvl="0" indent="-342900" algn="l" defTabSz="932742" rtl="0" eaLnBrk="1" fontAlgn="auto" latinLnBrk="0" hangingPunct="1">
              <a:lnSpc>
                <a:spcPct val="150000"/>
              </a:lnSpc>
              <a:spcBef>
                <a:spcPts val="408"/>
              </a:spcBef>
              <a:spcAft>
                <a:spcPts val="0"/>
              </a:spcAft>
              <a:buClrTx/>
              <a:buSzPct val="90000"/>
              <a:buFont typeface="Arial" panose="020B0604020202020204" pitchFamily="34" charset="0"/>
              <a:buChar char="•"/>
              <a:tabLst/>
              <a:defRPr/>
            </a:pPr>
            <a:r>
              <a:rPr lang="en-US" sz="2400" dirty="0">
                <a:solidFill>
                  <a:srgbClr val="505050"/>
                </a:solidFill>
              </a:rPr>
              <a:t>VA Data Model</a:t>
            </a:r>
          </a:p>
          <a:p>
            <a:pPr marL="342900" marR="0" lvl="0" indent="-342900" algn="l" defTabSz="932742" rtl="0" eaLnBrk="1" fontAlgn="auto" latinLnBrk="0" hangingPunct="1">
              <a:lnSpc>
                <a:spcPct val="150000"/>
              </a:lnSpc>
              <a:spcBef>
                <a:spcPts val="408"/>
              </a:spcBef>
              <a:spcAft>
                <a:spcPts val="0"/>
              </a:spcAft>
              <a:buClrTx/>
              <a:buSzPct val="90000"/>
              <a:buFont typeface="Arial" panose="020B0604020202020204" pitchFamily="34" charset="0"/>
              <a:buChar char="•"/>
              <a:tabLst/>
              <a:defRPr/>
            </a:pPr>
            <a:r>
              <a:rPr lang="en-US" sz="2400" dirty="0">
                <a:solidFill>
                  <a:srgbClr val="505050"/>
                </a:solidFill>
              </a:rPr>
              <a:t>Security</a:t>
            </a:r>
          </a:p>
          <a:p>
            <a:pPr marL="927100" lvl="1" indent="-342900">
              <a:lnSpc>
                <a:spcPct val="150000"/>
              </a:lnSpc>
              <a:spcBef>
                <a:spcPts val="408"/>
              </a:spcBef>
              <a:defRPr/>
            </a:pPr>
            <a:r>
              <a:rPr kumimoji="0" lang="en-US" b="0" i="0" u="none" strike="noStrike" kern="1200" cap="none" spc="0" normalizeH="0" baseline="0" noProof="0" dirty="0">
                <a:ln>
                  <a:noFill/>
                </a:ln>
                <a:solidFill>
                  <a:srgbClr val="505050"/>
                </a:solidFill>
                <a:effectLst/>
                <a:uLnTx/>
                <a:uFillTx/>
                <a:latin typeface="Segoe UI Light" pitchFamily="34" charset="0"/>
                <a:ea typeface="+mn-ea"/>
                <a:cs typeface="+mn-cs"/>
              </a:rPr>
              <a:t>Business Units</a:t>
            </a:r>
          </a:p>
          <a:p>
            <a:pPr marL="927100" lvl="1" indent="-342900">
              <a:lnSpc>
                <a:spcPct val="150000"/>
              </a:lnSpc>
              <a:spcBef>
                <a:spcPts val="408"/>
              </a:spcBef>
              <a:defRPr/>
            </a:pPr>
            <a:r>
              <a:rPr lang="en-US" dirty="0">
                <a:solidFill>
                  <a:srgbClr val="505050"/>
                </a:solidFill>
                <a:latin typeface="Segoe UI Light" pitchFamily="34" charset="0"/>
              </a:rPr>
              <a:t>Teams</a:t>
            </a:r>
          </a:p>
          <a:p>
            <a:pPr marL="927100" lvl="1" indent="-342900">
              <a:lnSpc>
                <a:spcPct val="150000"/>
              </a:lnSpc>
              <a:spcBef>
                <a:spcPts val="408"/>
              </a:spcBef>
              <a:defRPr/>
            </a:pPr>
            <a:r>
              <a:rPr kumimoji="0" lang="en-US" b="0" i="0" u="none" strike="noStrike" kern="1200" cap="none" spc="0" normalizeH="0" baseline="0" noProof="0" dirty="0">
                <a:ln>
                  <a:noFill/>
                </a:ln>
                <a:solidFill>
                  <a:srgbClr val="505050"/>
                </a:solidFill>
                <a:effectLst/>
                <a:uLnTx/>
                <a:uFillTx/>
                <a:latin typeface="Segoe UI Light" pitchFamily="34" charset="0"/>
                <a:ea typeface="+mn-ea"/>
                <a:cs typeface="+mn-cs"/>
              </a:rPr>
              <a:t>Roles</a:t>
            </a:r>
          </a:p>
          <a:p>
            <a:pPr marL="342900" indent="-342900">
              <a:lnSpc>
                <a:spcPct val="150000"/>
              </a:lnSpc>
              <a:buFont typeface="Arial" panose="020B0604020202020204" pitchFamily="34" charset="0"/>
              <a:buChar char="•"/>
              <a:defRPr/>
            </a:pPr>
            <a:r>
              <a:rPr lang="en-US" sz="2400" dirty="0">
                <a:solidFill>
                  <a:srgbClr val="505050"/>
                </a:solidFill>
              </a:rPr>
              <a:t>Integration patterns</a:t>
            </a:r>
          </a:p>
          <a:p>
            <a:pPr marL="927100" lvl="1" indent="-342900">
              <a:lnSpc>
                <a:spcPct val="150000"/>
              </a:lnSpc>
              <a:spcBef>
                <a:spcPts val="408"/>
              </a:spcBef>
              <a:defRPr/>
            </a:pPr>
            <a:r>
              <a:rPr lang="en-US" dirty="0">
                <a:solidFill>
                  <a:srgbClr val="505050"/>
                </a:solidFill>
                <a:latin typeface="Segoe UI Light" pitchFamily="34" charset="0"/>
              </a:rPr>
              <a:t>Data Imports and Workflows</a:t>
            </a:r>
          </a:p>
          <a:p>
            <a:pPr marL="927100" lvl="1" indent="-342900">
              <a:lnSpc>
                <a:spcPct val="150000"/>
              </a:lnSpc>
              <a:spcBef>
                <a:spcPts val="408"/>
              </a:spcBef>
              <a:defRPr/>
            </a:pPr>
            <a:r>
              <a:rPr lang="en-US" dirty="0">
                <a:solidFill>
                  <a:srgbClr val="505050"/>
                </a:solidFill>
                <a:latin typeface="Segoe UI Light" pitchFamily="34" charset="0"/>
              </a:rPr>
              <a:t>Reusing UDO</a:t>
            </a:r>
          </a:p>
          <a:p>
            <a:pPr marL="342900" indent="-342900">
              <a:lnSpc>
                <a:spcPct val="150000"/>
              </a:lnSpc>
              <a:defRPr/>
            </a:pPr>
            <a:endParaRPr kumimoji="0" lang="en-US" b="0" i="0" u="none" strike="noStrike" kern="1200" cap="none" spc="0" normalizeH="0" baseline="0" noProof="0" dirty="0">
              <a:ln>
                <a:noFill/>
              </a:ln>
              <a:solidFill>
                <a:srgbClr val="505050"/>
              </a:solidFill>
              <a:effectLst/>
              <a:uLnTx/>
              <a:uFillTx/>
              <a:latin typeface="Segoe UI Light" pitchFamily="34" charset="0"/>
              <a:ea typeface="+mn-ea"/>
              <a:cs typeface="+mn-cs"/>
            </a:endParaRPr>
          </a:p>
          <a:p>
            <a:pPr>
              <a:lnSpc>
                <a:spcPct val="150000"/>
              </a:lnSpc>
              <a:defRPr/>
            </a:pPr>
            <a:endParaRPr lang="en-US" sz="2400" dirty="0">
              <a:solidFill>
                <a:srgbClr val="505050"/>
              </a:solidFill>
            </a:endParaRPr>
          </a:p>
          <a:p>
            <a:pPr marL="0" marR="0" lvl="0" indent="0" algn="l" defTabSz="932742" rtl="0" eaLnBrk="1" fontAlgn="auto" latinLnBrk="0" hangingPunct="1">
              <a:lnSpc>
                <a:spcPct val="90000"/>
              </a:lnSpc>
              <a:spcBef>
                <a:spcPts val="408"/>
              </a:spcBef>
              <a:spcAft>
                <a:spcPts val="0"/>
              </a:spcAft>
              <a:buClrTx/>
              <a:buSzPct val="90000"/>
              <a:buFontTx/>
              <a:buNone/>
              <a:tabLst/>
              <a:defRPr/>
            </a:pPr>
            <a:endParaRPr kumimoji="0" lang="en-US" sz="4080" b="0" i="0" u="none" strike="noStrike" kern="1200" cap="none" spc="0" normalizeH="0" baseline="0" noProof="0" dirty="0">
              <a:ln>
                <a:noFill/>
              </a:ln>
              <a:gradFill>
                <a:gsLst>
                  <a:gs pos="1250">
                    <a:srgbClr val="FFFFFF"/>
                  </a:gs>
                  <a:gs pos="99000">
                    <a:srgbClr val="FFFFFF"/>
                  </a:gs>
                </a:gsLst>
                <a:lin ang="5400000" scaled="0"/>
              </a:gradFill>
              <a:effectLst/>
              <a:uLnTx/>
              <a:uFillTx/>
              <a:latin typeface="Segoe UI Light" pitchFamily="34" charset="0"/>
              <a:ea typeface="+mn-ea"/>
              <a:cs typeface="+mn-cs"/>
            </a:endParaRP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7267658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grpId="1" nodeType="withEffect">
                                  <p:stCondLst>
                                    <p:cond delay="0"/>
                                  </p:stCondLst>
                                  <p:childTnLst>
                                    <p:animMotion origin="layout" path="M 4.02349E-6 4.87971E-6 L 0.03676 4.87971E-6 " pathEditMode="relative" rAng="0" ptsTypes="AA">
                                      <p:cBhvr>
                                        <p:cTn id="14" dur="500" spd="-100000" fill="hold"/>
                                        <p:tgtEl>
                                          <p:spTgt spid="11"/>
                                        </p:tgtEl>
                                        <p:attrNameLst>
                                          <p:attrName>ppt_x</p:attrName>
                                          <p:attrName>ppt_y</p:attrName>
                                        </p:attrNameLst>
                                      </p:cBhvr>
                                      <p:rCtr x="18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50837" y="209793"/>
            <a:ext cx="11201400" cy="533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VASS Design Approach</a:t>
            </a:r>
          </a:p>
        </p:txBody>
      </p:sp>
      <p:sp>
        <p:nvSpPr>
          <p:cNvPr id="6" name="Content Placeholder 3">
            <a:extLst>
              <a:ext uri="{FF2B5EF4-FFF2-40B4-BE49-F238E27FC236}">
                <a16:creationId xmlns:a16="http://schemas.microsoft.com/office/drawing/2014/main" id="{C4FC6C32-AE2F-4DFB-915B-E5C84E6A32B9}"/>
              </a:ext>
            </a:extLst>
          </p:cNvPr>
          <p:cNvSpPr>
            <a:spLocks noGrp="1"/>
          </p:cNvSpPr>
          <p:nvPr/>
        </p:nvSpPr>
        <p:spPr>
          <a:xfrm>
            <a:off x="487680" y="1036297"/>
            <a:ext cx="11064557" cy="4572000"/>
          </a:xfrm>
          <a:prstGeom prst="rect">
            <a:avLst/>
          </a:prstGeom>
          <a:noFill/>
        </p:spPr>
        <p:txBody>
          <a:bodyPr vert="horz" wrap="square" lIns="182880" tIns="91440" rIns="91440" bIns="91440" rtlCol="0" anchor="t">
            <a:normAutofit/>
          </a:bodyPr>
          <a:lstStyle>
            <a:lvl1pPr marL="228600" indent="-228600" algn="l" defTabSz="914363" rtl="0" eaLnBrk="1" latinLnBrk="0" hangingPunct="1">
              <a:lnSpc>
                <a:spcPct val="100000"/>
              </a:lnSpc>
              <a:spcBef>
                <a:spcPts val="600"/>
              </a:spcBef>
              <a:buSzPct val="80000"/>
              <a:buFont typeface="Arial" pitchFamily="34" charset="0"/>
              <a:buChar char="•"/>
              <a:defRPr sz="2800" kern="1200">
                <a:gradFill>
                  <a:gsLst>
                    <a:gs pos="0">
                      <a:schemeClr val="tx1"/>
                    </a:gs>
                    <a:gs pos="86000">
                      <a:schemeClr val="tx1"/>
                    </a:gs>
                  </a:gsLst>
                  <a:lin ang="5400000" scaled="0"/>
                </a:gradFill>
                <a:latin typeface="+mn-lt"/>
                <a:ea typeface="+mn-ea"/>
                <a:cs typeface="+mn-cs"/>
              </a:defRPr>
            </a:lvl1pPr>
            <a:lvl2pPr marL="457200" indent="-225425" algn="l" defTabSz="914363" rtl="0" eaLnBrk="1" latinLnBrk="0" hangingPunct="1">
              <a:lnSpc>
                <a:spcPct val="100000"/>
              </a:lnSpc>
              <a:spcBef>
                <a:spcPts val="6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2pPr>
            <a:lvl3pPr marL="685800" indent="-228600" algn="l" defTabSz="914363" rtl="0" eaLnBrk="1" latinLnBrk="0" hangingPunct="1">
              <a:lnSpc>
                <a:spcPct val="100000"/>
              </a:lnSpc>
              <a:spcBef>
                <a:spcPts val="600"/>
              </a:spcBef>
              <a:buSzPct val="80000"/>
              <a:buFont typeface="Arial" pitchFamily="34" charset="0"/>
              <a:buChar char="•"/>
              <a:defRPr sz="2000" kern="1200">
                <a:gradFill>
                  <a:gsLst>
                    <a:gs pos="0">
                      <a:schemeClr val="tx1"/>
                    </a:gs>
                    <a:gs pos="86000">
                      <a:schemeClr val="tx1"/>
                    </a:gs>
                  </a:gsLst>
                  <a:lin ang="5400000" scaled="0"/>
                </a:gradFill>
                <a:latin typeface="+mn-lt"/>
                <a:ea typeface="+mn-ea"/>
                <a:cs typeface="+mn-cs"/>
              </a:defRPr>
            </a:lvl3pPr>
            <a:lvl4pPr marL="914400" indent="-228600" algn="l" defTabSz="914363" rtl="0" eaLnBrk="1" latinLnBrk="0" hangingPunct="1">
              <a:lnSpc>
                <a:spcPct val="100000"/>
              </a:lnSpc>
              <a:spcBef>
                <a:spcPts val="600"/>
              </a:spcBef>
              <a:buSzPct val="80000"/>
              <a:buFont typeface="Arial" pitchFamily="34" charset="0"/>
              <a:buChar char="•"/>
              <a:defRPr sz="1800" kern="1200">
                <a:gradFill>
                  <a:gsLst>
                    <a:gs pos="0">
                      <a:schemeClr val="tx1"/>
                    </a:gs>
                    <a:gs pos="86000">
                      <a:schemeClr val="tx1"/>
                    </a:gs>
                  </a:gsLst>
                  <a:lin ang="5400000" scaled="0"/>
                </a:gradFill>
                <a:latin typeface="+mn-lt"/>
                <a:ea typeface="+mn-ea"/>
                <a:cs typeface="+mn-cs"/>
              </a:defRPr>
            </a:lvl4pPr>
            <a:lvl5pPr marL="1143000" indent="-228600" algn="l" defTabSz="914363" rtl="0" eaLnBrk="1" latinLnBrk="0" hangingPunct="1">
              <a:lnSpc>
                <a:spcPct val="100000"/>
              </a:lnSpc>
              <a:spcBef>
                <a:spcPts val="600"/>
              </a:spcBef>
              <a:buSzPct val="80000"/>
              <a:buFont typeface="Arial" pitchFamily="34" charset="0"/>
              <a:buChar char="•"/>
              <a:defRPr sz="1600" kern="1200">
                <a:gradFill>
                  <a:gsLst>
                    <a:gs pos="0">
                      <a:schemeClr val="tx1"/>
                    </a:gs>
                    <a:gs pos="86000">
                      <a:schemeClr val="tx1"/>
                    </a:gs>
                  </a:gsLst>
                  <a:lin ang="5400000" scaled="0"/>
                </a:gradFill>
                <a:latin typeface="+mn-lt"/>
                <a:ea typeface="+mn-ea"/>
                <a:cs typeface="+mn-cs"/>
              </a:defRPr>
            </a:lvl5pPr>
            <a:lvl6pPr marL="1370013" indent="-227013" algn="l" defTabSz="914363" rtl="0" eaLnBrk="1" latinLnBrk="0" hangingPunct="1">
              <a:lnSpc>
                <a:spcPct val="100000"/>
              </a:lnSpc>
              <a:spcBef>
                <a:spcPts val="600"/>
              </a:spcBef>
              <a:buFont typeface="Arial" pitchFamily="34" charset="0"/>
              <a:buChar char="•"/>
              <a:defRPr sz="14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en-US" sz="1800" dirty="0"/>
              <a:t>Faster user experience for VASS agents</a:t>
            </a:r>
          </a:p>
          <a:p>
            <a:pPr>
              <a:buFontTx/>
              <a:buChar char="-"/>
            </a:pPr>
            <a:r>
              <a:rPr lang="en-US" sz="1800" dirty="0"/>
              <a:t>Thin client</a:t>
            </a:r>
          </a:p>
          <a:p>
            <a:pPr>
              <a:buFontTx/>
              <a:buChar char="-"/>
            </a:pPr>
            <a:r>
              <a:rPr lang="en-US" sz="1800" dirty="0">
                <a:cs typeface="Segoe UI"/>
              </a:rPr>
              <a:t>Co hosted with UDO</a:t>
            </a:r>
          </a:p>
          <a:p>
            <a:pPr>
              <a:buFontTx/>
              <a:buChar char="-"/>
            </a:pPr>
            <a:r>
              <a:rPr lang="en-US" sz="1800" dirty="0">
                <a:cs typeface="Segoe UI"/>
              </a:rPr>
              <a:t>OOB</a:t>
            </a:r>
          </a:p>
          <a:p>
            <a:pPr>
              <a:buFontTx/>
              <a:buChar char="-"/>
            </a:pPr>
            <a:endParaRPr lang="en-US" dirty="0">
              <a:cs typeface="Segoe UI"/>
            </a:endParaRPr>
          </a:p>
        </p:txBody>
      </p:sp>
    </p:spTree>
    <p:extLst>
      <p:ext uri="{BB962C8B-B14F-4D97-AF65-F5344CB8AC3E}">
        <p14:creationId xmlns:p14="http://schemas.microsoft.com/office/powerpoint/2010/main" val="201815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40898" y="516834"/>
            <a:ext cx="2740233" cy="60522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4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lang="en-US" sz="4000" dirty="0">
              <a:gradFill>
                <a:gsLst>
                  <a:gs pos="0">
                    <a:srgbClr val="FFFFFF"/>
                  </a:gs>
                  <a:gs pos="100000">
                    <a:srgbClr val="FFFFFF"/>
                  </a:gs>
                </a:gsLst>
                <a:lin ang="5400000" scaled="0"/>
              </a:gradFill>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lang="en-US" sz="4000" dirty="0">
              <a:gradFill>
                <a:gsLst>
                  <a:gs pos="0">
                    <a:srgbClr val="FFFFFF"/>
                  </a:gs>
                  <a:gs pos="100000">
                    <a:srgbClr val="FFFFFF"/>
                  </a:gs>
                </a:gsLst>
                <a:lin ang="5400000" scaled="0"/>
              </a:gradFill>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4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4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 Model</a:t>
            </a:r>
          </a:p>
        </p:txBody>
      </p:sp>
      <p:sp>
        <p:nvSpPr>
          <p:cNvPr id="5" name="Rectangle 4">
            <a:extLst>
              <a:ext uri="{FF2B5EF4-FFF2-40B4-BE49-F238E27FC236}">
                <a16:creationId xmlns:a16="http://schemas.microsoft.com/office/drawing/2014/main" id="{E0BEA676-B861-4CCB-8B52-99B8CD69668B}"/>
              </a:ext>
            </a:extLst>
          </p:cNvPr>
          <p:cNvSpPr/>
          <p:nvPr/>
        </p:nvSpPr>
        <p:spPr>
          <a:xfrm>
            <a:off x="3301937" y="742662"/>
            <a:ext cx="6216650" cy="5509200"/>
          </a:xfrm>
          <a:prstGeom prst="rect">
            <a:avLst/>
          </a:prstGeom>
        </p:spPr>
        <p:txBody>
          <a:bodyPr>
            <a:spAutoFit/>
          </a:bodyPr>
          <a:lstStyle/>
          <a:p>
            <a:pPr marL="342900" fontAlgn="ctr">
              <a:buFont typeface="Arial" panose="020B0604020202020204" pitchFamily="34" charset="0"/>
              <a:buChar char="•"/>
            </a:pPr>
            <a:r>
              <a:rPr lang="en-US" sz="1600" dirty="0">
                <a:latin typeface="Calibri" panose="020F0502020204030204" pitchFamily="34" charset="0"/>
              </a:rPr>
              <a:t>Core Application Entities</a:t>
            </a:r>
          </a:p>
          <a:p>
            <a:pPr marL="742950" lvl="1" indent="-285750" fontAlgn="ctr">
              <a:buFont typeface="Courier New" panose="02070309020205020404" pitchFamily="49" charset="0"/>
              <a:buChar char="o"/>
            </a:pPr>
            <a:r>
              <a:rPr lang="en-US" sz="1600" dirty="0">
                <a:latin typeface="Calibri" panose="020F0502020204030204" pitchFamily="34" charset="0"/>
              </a:rPr>
              <a:t>VASS Interaction Assignments</a:t>
            </a:r>
          </a:p>
          <a:p>
            <a:pPr marL="742950" lvl="1" indent="-285750" fontAlgn="ctr">
              <a:buFont typeface="Courier New" panose="02070309020205020404" pitchFamily="49" charset="0"/>
              <a:buChar char="o"/>
            </a:pPr>
            <a:r>
              <a:rPr lang="en-US" sz="1600" dirty="0">
                <a:latin typeface="Calibri" panose="020F0502020204030204" pitchFamily="34" charset="0"/>
              </a:rPr>
              <a:t>Interactions</a:t>
            </a:r>
          </a:p>
          <a:p>
            <a:pPr marL="1143000" lvl="2" indent="-228600" fontAlgn="ctr">
              <a:buFont typeface="Arial" panose="020B0604020202020204" pitchFamily="34" charset="0"/>
              <a:buChar char="•"/>
            </a:pPr>
            <a:r>
              <a:rPr lang="en-US" sz="1600" dirty="0">
                <a:latin typeface="Calibri" panose="020F0502020204030204" pitchFamily="34" charset="0"/>
              </a:rPr>
              <a:t>Channel - Used to differentiate UDO from VASS</a:t>
            </a:r>
          </a:p>
          <a:p>
            <a:pPr marL="1143000" lvl="2" indent="-228600" fontAlgn="ctr">
              <a:buFont typeface="Arial" panose="020B0604020202020204" pitchFamily="34" charset="0"/>
              <a:buChar char="•"/>
            </a:pPr>
            <a:r>
              <a:rPr lang="en-US" sz="1600" dirty="0">
                <a:latin typeface="Calibri" panose="020F0502020204030204" pitchFamily="34" charset="0"/>
              </a:rPr>
              <a:t>Represents a combination of Interval + Veteran</a:t>
            </a:r>
          </a:p>
          <a:p>
            <a:pPr marL="1143000" lvl="2" indent="-228600" fontAlgn="ctr">
              <a:buFont typeface="Arial" panose="020B0604020202020204" pitchFamily="34" charset="0"/>
              <a:buChar char="•"/>
            </a:pPr>
            <a:r>
              <a:rPr lang="en-US" sz="1600" dirty="0">
                <a:latin typeface="Calibri" panose="020F0502020204030204" pitchFamily="34" charset="0"/>
              </a:rPr>
              <a:t>Each time an SSN is imported 3 VASS Interactions are created</a:t>
            </a:r>
          </a:p>
          <a:p>
            <a:pPr marL="742950" lvl="1" indent="-285750" fontAlgn="ctr">
              <a:buFont typeface="Courier New" panose="02070309020205020404" pitchFamily="49" charset="0"/>
              <a:buChar char="o"/>
            </a:pPr>
            <a:r>
              <a:rPr lang="en-US" sz="1600" dirty="0">
                <a:latin typeface="Calibri" panose="020F0502020204030204" pitchFamily="34" charset="0"/>
              </a:rPr>
              <a:t>Call Attempt</a:t>
            </a:r>
          </a:p>
          <a:p>
            <a:pPr marL="1143000" lvl="2" indent="-228600" fontAlgn="ctr">
              <a:buFont typeface="Arial" panose="020B0604020202020204" pitchFamily="34" charset="0"/>
              <a:buChar char="•"/>
            </a:pPr>
            <a:r>
              <a:rPr lang="en-US" sz="1600" dirty="0">
                <a:latin typeface="Calibri" panose="020F0502020204030204" pitchFamily="34" charset="0"/>
              </a:rPr>
              <a:t>Represents a phone call handled by the agent</a:t>
            </a:r>
          </a:p>
          <a:p>
            <a:pPr marL="742950" lvl="1" indent="-285750" fontAlgn="ctr">
              <a:buFont typeface="Courier New" panose="02070309020205020404" pitchFamily="49" charset="0"/>
              <a:buChar char="o"/>
            </a:pPr>
            <a:r>
              <a:rPr lang="en-US" sz="1600" dirty="0">
                <a:latin typeface="Calibri" panose="020F0502020204030204" pitchFamily="34" charset="0"/>
              </a:rPr>
              <a:t>Contact</a:t>
            </a:r>
          </a:p>
          <a:p>
            <a:pPr marL="1143000" lvl="2" indent="-228600" fontAlgn="ctr">
              <a:buFont typeface="Arial" panose="020B0604020202020204" pitchFamily="34" charset="0"/>
              <a:buChar char="•"/>
            </a:pPr>
            <a:r>
              <a:rPr lang="en-US" sz="1600" dirty="0">
                <a:latin typeface="Calibri" panose="020F0502020204030204" pitchFamily="34" charset="0"/>
              </a:rPr>
              <a:t>Represents a Veteran</a:t>
            </a:r>
          </a:p>
          <a:p>
            <a:pPr marL="742950" lvl="1" indent="-285750" fontAlgn="ctr">
              <a:buFont typeface="Courier New" panose="02070309020205020404" pitchFamily="49" charset="0"/>
              <a:buChar char="o"/>
            </a:pPr>
            <a:r>
              <a:rPr lang="en-US" sz="1600" dirty="0">
                <a:latin typeface="Calibri" panose="020F0502020204030204" pitchFamily="34" charset="0"/>
              </a:rPr>
              <a:t>Emails</a:t>
            </a:r>
          </a:p>
          <a:p>
            <a:pPr marL="742950" lvl="1" indent="-285750" fontAlgn="ctr">
              <a:buFont typeface="Courier New" panose="02070309020205020404" pitchFamily="49" charset="0"/>
              <a:buChar char="o"/>
            </a:pPr>
            <a:r>
              <a:rPr lang="en-US" sz="1600" dirty="0">
                <a:latin typeface="Calibri" panose="020F0502020204030204" pitchFamily="34" charset="0"/>
              </a:rPr>
              <a:t>Assignment Log</a:t>
            </a:r>
          </a:p>
          <a:p>
            <a:pPr marL="1143000" lvl="2" indent="-228600" fontAlgn="ctr">
              <a:buFont typeface="Arial" panose="020B0604020202020204" pitchFamily="34" charset="0"/>
              <a:buChar char="•"/>
            </a:pPr>
            <a:r>
              <a:rPr lang="en-US" sz="1600" dirty="0">
                <a:latin typeface="Calibri" panose="020F0502020204030204" pitchFamily="34" charset="0"/>
              </a:rPr>
              <a:t>Represents a log that records the transfer of ownership of Interactions</a:t>
            </a:r>
          </a:p>
          <a:p>
            <a:pPr marL="742950" lvl="1" indent="-285750" fontAlgn="ctr">
              <a:buFont typeface="Courier New" panose="02070309020205020404" pitchFamily="49" charset="0"/>
              <a:buChar char="o"/>
            </a:pPr>
            <a:r>
              <a:rPr lang="en-US" sz="1600" dirty="0">
                <a:latin typeface="Calibri" panose="020F0502020204030204" pitchFamily="34" charset="0"/>
              </a:rPr>
              <a:t>Interaction Time Logs</a:t>
            </a:r>
          </a:p>
          <a:p>
            <a:pPr marL="1143000" lvl="2" indent="-228600" fontAlgn="ctr">
              <a:buFont typeface="Arial" panose="020B0604020202020204" pitchFamily="34" charset="0"/>
              <a:buChar char="•"/>
            </a:pPr>
            <a:r>
              <a:rPr lang="en-US" sz="1600" dirty="0">
                <a:latin typeface="Calibri" panose="020F0502020204030204" pitchFamily="34" charset="0"/>
              </a:rPr>
              <a:t>Represents a time log indicating time spent by an agent on an Interaction</a:t>
            </a:r>
          </a:p>
          <a:p>
            <a:pPr marL="342900" fontAlgn="ctr">
              <a:buFont typeface="Arial" panose="020B0604020202020204" pitchFamily="34" charset="0"/>
              <a:buChar char="•"/>
            </a:pPr>
            <a:r>
              <a:rPr lang="en-US" sz="1600" dirty="0">
                <a:latin typeface="Calibri" panose="020F0502020204030204" pitchFamily="34" charset="0"/>
              </a:rPr>
              <a:t>Data Import Entities</a:t>
            </a:r>
          </a:p>
          <a:p>
            <a:pPr marL="742950" lvl="1" indent="-285750" fontAlgn="ctr">
              <a:buFont typeface="Courier New" panose="02070309020205020404" pitchFamily="49" charset="0"/>
              <a:buChar char="o"/>
            </a:pPr>
            <a:r>
              <a:rPr lang="en-US" sz="1600" dirty="0">
                <a:latin typeface="Calibri" panose="020F0502020204030204" pitchFamily="34" charset="0"/>
              </a:rPr>
              <a:t>VADIR Contact Stating</a:t>
            </a:r>
          </a:p>
          <a:p>
            <a:pPr marL="742950" lvl="1" indent="-285750" fontAlgn="ctr">
              <a:buFont typeface="Courier New" panose="02070309020205020404" pitchFamily="49" charset="0"/>
              <a:buChar char="o"/>
            </a:pPr>
            <a:r>
              <a:rPr lang="en-US" sz="1600" dirty="0">
                <a:latin typeface="Calibri" panose="020F0502020204030204" pitchFamily="34" charset="0"/>
              </a:rPr>
              <a:t>LGY Staging</a:t>
            </a:r>
          </a:p>
          <a:p>
            <a:pPr marL="742950" lvl="1" indent="-285750" fontAlgn="ctr">
              <a:buFont typeface="Courier New" panose="02070309020205020404" pitchFamily="49" charset="0"/>
              <a:buChar char="o"/>
            </a:pPr>
            <a:r>
              <a:rPr lang="en-US" sz="1600" dirty="0">
                <a:latin typeface="Calibri" panose="020F0502020204030204" pitchFamily="34" charset="0"/>
              </a:rPr>
              <a:t>VGLI Staging</a:t>
            </a:r>
            <a:endParaRPr lang="en-US" sz="1200" dirty="0">
              <a:effectLst/>
              <a:latin typeface="Calibri" panose="020F0502020204030204" pitchFamily="34" charset="0"/>
            </a:endParaRPr>
          </a:p>
        </p:txBody>
      </p:sp>
    </p:spTree>
    <p:extLst>
      <p:ext uri="{BB962C8B-B14F-4D97-AF65-F5344CB8AC3E}">
        <p14:creationId xmlns:p14="http://schemas.microsoft.com/office/powerpoint/2010/main" val="142617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40898" y="516834"/>
            <a:ext cx="2740233" cy="60522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4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lang="en-US" sz="4000" dirty="0">
              <a:gradFill>
                <a:gsLst>
                  <a:gs pos="0">
                    <a:srgbClr val="FFFFFF"/>
                  </a:gs>
                  <a:gs pos="100000">
                    <a:srgbClr val="FFFFFF"/>
                  </a:gs>
                </a:gsLst>
                <a:lin ang="5400000" scaled="0"/>
              </a:gradFill>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lang="en-US" sz="4000" dirty="0">
              <a:gradFill>
                <a:gsLst>
                  <a:gs pos="0">
                    <a:srgbClr val="FFFFFF"/>
                  </a:gs>
                  <a:gs pos="100000">
                    <a:srgbClr val="FFFFFF"/>
                  </a:gs>
                </a:gsLst>
                <a:lin ang="5400000" scaled="0"/>
              </a:gradFill>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4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4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Data Model</a:t>
            </a:r>
          </a:p>
        </p:txBody>
      </p:sp>
      <p:pic>
        <p:nvPicPr>
          <p:cNvPr id="6" name="Picture 5">
            <a:extLst>
              <a:ext uri="{FF2B5EF4-FFF2-40B4-BE49-F238E27FC236}">
                <a16:creationId xmlns:a16="http://schemas.microsoft.com/office/drawing/2014/main" id="{B99947D4-B064-4970-AA84-81E5BA00E1FC}"/>
              </a:ext>
            </a:extLst>
          </p:cNvPr>
          <p:cNvPicPr>
            <a:picLocks noChangeAspect="1"/>
          </p:cNvPicPr>
          <p:nvPr/>
        </p:nvPicPr>
        <p:blipFill>
          <a:blip r:embed="rId3"/>
          <a:stretch>
            <a:fillRect/>
          </a:stretch>
        </p:blipFill>
        <p:spPr>
          <a:xfrm>
            <a:off x="4579174" y="749489"/>
            <a:ext cx="5982146" cy="5568633"/>
          </a:xfrm>
          <a:prstGeom prst="rect">
            <a:avLst/>
          </a:prstGeom>
        </p:spPr>
      </p:pic>
    </p:spTree>
    <p:extLst>
      <p:ext uri="{BB962C8B-B14F-4D97-AF65-F5344CB8AC3E}">
        <p14:creationId xmlns:p14="http://schemas.microsoft.com/office/powerpoint/2010/main" val="78373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E70D3-035F-4B65-AB4D-5BB691159021}"/>
              </a:ext>
            </a:extLst>
          </p:cNvPr>
          <p:cNvSpPr/>
          <p:nvPr/>
        </p:nvSpPr>
        <p:spPr bwMode="auto">
          <a:xfrm>
            <a:off x="246888" y="1636776"/>
            <a:ext cx="11640312" cy="40325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D365 Instance</a:t>
            </a:r>
          </a:p>
        </p:txBody>
      </p:sp>
      <p:sp>
        <p:nvSpPr>
          <p:cNvPr id="3" name="Rectangle: Rounded Corners 2">
            <a:extLst>
              <a:ext uri="{FF2B5EF4-FFF2-40B4-BE49-F238E27FC236}">
                <a16:creationId xmlns:a16="http://schemas.microsoft.com/office/drawing/2014/main" id="{0F83F9EA-12FC-4357-833C-CE49D657F2D6}"/>
              </a:ext>
            </a:extLst>
          </p:cNvPr>
          <p:cNvSpPr/>
          <p:nvPr/>
        </p:nvSpPr>
        <p:spPr bwMode="auto">
          <a:xfrm>
            <a:off x="398794" y="2057449"/>
            <a:ext cx="6422630" cy="3300300"/>
          </a:xfrm>
          <a:prstGeom prst="roundRect">
            <a:avLst/>
          </a:prstGeom>
          <a:solidFill>
            <a:schemeClr val="bg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VA Solid Start</a:t>
            </a:r>
          </a:p>
        </p:txBody>
      </p:sp>
      <p:sp>
        <p:nvSpPr>
          <p:cNvPr id="7" name="Rectangle: Rounded Corners 6">
            <a:extLst>
              <a:ext uri="{FF2B5EF4-FFF2-40B4-BE49-F238E27FC236}">
                <a16:creationId xmlns:a16="http://schemas.microsoft.com/office/drawing/2014/main" id="{8C8145C8-AC44-4CC5-BE02-0189971C041C}"/>
              </a:ext>
            </a:extLst>
          </p:cNvPr>
          <p:cNvSpPr/>
          <p:nvPr/>
        </p:nvSpPr>
        <p:spPr bwMode="auto">
          <a:xfrm>
            <a:off x="3919992" y="2057449"/>
            <a:ext cx="7580376" cy="3300300"/>
          </a:xfrm>
          <a:prstGeom prst="roundRect">
            <a:avLst/>
          </a:prstGeom>
          <a:solidFill>
            <a:schemeClr val="accent3">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UDO</a:t>
            </a:r>
          </a:p>
        </p:txBody>
      </p:sp>
      <p:graphicFrame>
        <p:nvGraphicFramePr>
          <p:cNvPr id="8" name="Diagram 7">
            <a:extLst>
              <a:ext uri="{FF2B5EF4-FFF2-40B4-BE49-F238E27FC236}">
                <a16:creationId xmlns:a16="http://schemas.microsoft.com/office/drawing/2014/main" id="{4D9C0FE4-C26F-4B83-A923-6E587A6234E4}"/>
              </a:ext>
            </a:extLst>
          </p:cNvPr>
          <p:cNvGraphicFramePr/>
          <p:nvPr>
            <p:extLst>
              <p:ext uri="{D42A27DB-BD31-4B8C-83A1-F6EECF244321}">
                <p14:modId xmlns:p14="http://schemas.microsoft.com/office/powerpoint/2010/main" val="433410292"/>
              </p:ext>
            </p:extLst>
          </p:nvPr>
        </p:nvGraphicFramePr>
        <p:xfrm>
          <a:off x="953759" y="2706624"/>
          <a:ext cx="2841001" cy="2496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48048D09-CBD0-4E62-91F2-D75D8B14789D}"/>
              </a:ext>
            </a:extLst>
          </p:cNvPr>
          <p:cNvGraphicFramePr/>
          <p:nvPr>
            <p:extLst>
              <p:ext uri="{D42A27DB-BD31-4B8C-83A1-F6EECF244321}">
                <p14:modId xmlns:p14="http://schemas.microsoft.com/office/powerpoint/2010/main" val="4223956732"/>
              </p:ext>
            </p:extLst>
          </p:nvPr>
        </p:nvGraphicFramePr>
        <p:xfrm>
          <a:off x="4331754" y="2706624"/>
          <a:ext cx="2237814" cy="22067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 9">
            <a:extLst>
              <a:ext uri="{FF2B5EF4-FFF2-40B4-BE49-F238E27FC236}">
                <a16:creationId xmlns:a16="http://schemas.microsoft.com/office/drawing/2014/main" id="{00402D5F-D812-4963-8F39-D3E1D57FF0B2}"/>
              </a:ext>
            </a:extLst>
          </p:cNvPr>
          <p:cNvGraphicFramePr/>
          <p:nvPr>
            <p:extLst>
              <p:ext uri="{D42A27DB-BD31-4B8C-83A1-F6EECF244321}">
                <p14:modId xmlns:p14="http://schemas.microsoft.com/office/powerpoint/2010/main" val="2302265200"/>
              </p:ext>
            </p:extLst>
          </p:nvPr>
        </p:nvGraphicFramePr>
        <p:xfrm>
          <a:off x="7377022" y="2706624"/>
          <a:ext cx="3696361" cy="249631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1" name="Rectangle 10">
            <a:extLst>
              <a:ext uri="{FF2B5EF4-FFF2-40B4-BE49-F238E27FC236}">
                <a16:creationId xmlns:a16="http://schemas.microsoft.com/office/drawing/2014/main" id="{D8962274-005C-4287-A183-1C96400A980D}"/>
              </a:ext>
            </a:extLst>
          </p:cNvPr>
          <p:cNvSpPr/>
          <p:nvPr/>
        </p:nvSpPr>
        <p:spPr bwMode="auto">
          <a:xfrm>
            <a:off x="3919992" y="953729"/>
            <a:ext cx="8036034" cy="4522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UDO LOB</a:t>
            </a:r>
          </a:p>
        </p:txBody>
      </p:sp>
      <p:sp>
        <p:nvSpPr>
          <p:cNvPr id="12" name="Rectangle 11">
            <a:extLst>
              <a:ext uri="{FF2B5EF4-FFF2-40B4-BE49-F238E27FC236}">
                <a16:creationId xmlns:a16="http://schemas.microsoft.com/office/drawing/2014/main" id="{950D8287-0DDC-4C37-9A24-DCD5B7764A72}"/>
              </a:ext>
            </a:extLst>
          </p:cNvPr>
          <p:cNvSpPr/>
          <p:nvPr/>
        </p:nvSpPr>
        <p:spPr bwMode="auto">
          <a:xfrm>
            <a:off x="3919992" y="291109"/>
            <a:ext cx="8036034" cy="4522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EC</a:t>
            </a:r>
          </a:p>
        </p:txBody>
      </p:sp>
      <p:sp>
        <p:nvSpPr>
          <p:cNvPr id="13" name="Rectangle 12">
            <a:extLst>
              <a:ext uri="{FF2B5EF4-FFF2-40B4-BE49-F238E27FC236}">
                <a16:creationId xmlns:a16="http://schemas.microsoft.com/office/drawing/2014/main" id="{D0D70A38-32C3-4524-B4CA-369D34450ADD}"/>
              </a:ext>
            </a:extLst>
          </p:cNvPr>
          <p:cNvSpPr/>
          <p:nvPr/>
        </p:nvSpPr>
        <p:spPr bwMode="auto">
          <a:xfrm>
            <a:off x="1691148" y="5778422"/>
            <a:ext cx="2438400" cy="10255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VASS - Rendered via Browser</a:t>
            </a:r>
          </a:p>
        </p:txBody>
      </p:sp>
      <p:sp>
        <p:nvSpPr>
          <p:cNvPr id="14" name="Rectangle 13">
            <a:extLst>
              <a:ext uri="{FF2B5EF4-FFF2-40B4-BE49-F238E27FC236}">
                <a16:creationId xmlns:a16="http://schemas.microsoft.com/office/drawing/2014/main" id="{D75DB487-1508-4662-A9B7-CAA6333EDE11}"/>
              </a:ext>
            </a:extLst>
          </p:cNvPr>
          <p:cNvSpPr/>
          <p:nvPr/>
        </p:nvSpPr>
        <p:spPr bwMode="auto">
          <a:xfrm>
            <a:off x="7938009" y="5778421"/>
            <a:ext cx="2438400" cy="10255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UDO – Rendered via USD</a:t>
            </a:r>
          </a:p>
        </p:txBody>
      </p:sp>
    </p:spTree>
    <p:extLst>
      <p:ext uri="{BB962C8B-B14F-4D97-AF65-F5344CB8AC3E}">
        <p14:creationId xmlns:p14="http://schemas.microsoft.com/office/powerpoint/2010/main" val="146540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60563" y="605325"/>
            <a:ext cx="2740233" cy="60522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lang="en-US" sz="3600" dirty="0">
              <a:gradFill>
                <a:gsLst>
                  <a:gs pos="0">
                    <a:srgbClr val="FFFFFF"/>
                  </a:gs>
                  <a:gs pos="100000">
                    <a:srgbClr val="FFFFFF"/>
                  </a:gs>
                </a:gsLst>
                <a:lin ang="5400000" scaled="0"/>
              </a:gradFill>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lang="en-US" sz="3600" dirty="0">
              <a:gradFill>
                <a:gsLst>
                  <a:gs pos="0">
                    <a:srgbClr val="FFFFFF"/>
                  </a:gs>
                  <a:gs pos="100000">
                    <a:srgbClr val="FFFFFF"/>
                  </a:gs>
                </a:gsLst>
                <a:lin ang="5400000" scaled="0"/>
              </a:gradFill>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3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Integration</a:t>
            </a:r>
          </a:p>
        </p:txBody>
      </p:sp>
      <p:graphicFrame>
        <p:nvGraphicFramePr>
          <p:cNvPr id="2" name="Diagram 1">
            <a:extLst>
              <a:ext uri="{FF2B5EF4-FFF2-40B4-BE49-F238E27FC236}">
                <a16:creationId xmlns:a16="http://schemas.microsoft.com/office/drawing/2014/main" id="{18AF4946-9008-4AFD-BBD9-60D5B1AC0541}"/>
              </a:ext>
            </a:extLst>
          </p:cNvPr>
          <p:cNvGraphicFramePr/>
          <p:nvPr>
            <p:extLst>
              <p:ext uri="{D42A27DB-BD31-4B8C-83A1-F6EECF244321}">
                <p14:modId xmlns:p14="http://schemas.microsoft.com/office/powerpoint/2010/main" val="2546413310"/>
              </p:ext>
            </p:extLst>
          </p:nvPr>
        </p:nvGraphicFramePr>
        <p:xfrm>
          <a:off x="3559276" y="857300"/>
          <a:ext cx="7885471" cy="52799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32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60563" y="605325"/>
            <a:ext cx="2740233" cy="60522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lang="en-US" sz="3600" dirty="0">
              <a:gradFill>
                <a:gsLst>
                  <a:gs pos="0">
                    <a:srgbClr val="FFFFFF"/>
                  </a:gs>
                  <a:gs pos="100000">
                    <a:srgbClr val="FFFFFF"/>
                  </a:gs>
                </a:gsLst>
                <a:lin ang="5400000" scaled="0"/>
              </a:gradFill>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lang="en-US" sz="3600" dirty="0">
              <a:gradFill>
                <a:gsLst>
                  <a:gs pos="0">
                    <a:srgbClr val="FFFFFF"/>
                  </a:gs>
                  <a:gs pos="100000">
                    <a:srgbClr val="FFFFFF"/>
                  </a:gs>
                </a:gsLst>
                <a:lin ang="5400000" scaled="0"/>
              </a:gradFill>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3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Security</a:t>
            </a:r>
          </a:p>
        </p:txBody>
      </p:sp>
      <p:graphicFrame>
        <p:nvGraphicFramePr>
          <p:cNvPr id="2" name="Diagram 1">
            <a:extLst>
              <a:ext uri="{FF2B5EF4-FFF2-40B4-BE49-F238E27FC236}">
                <a16:creationId xmlns:a16="http://schemas.microsoft.com/office/drawing/2014/main" id="{18AF4946-9008-4AFD-BBD9-60D5B1AC0541}"/>
              </a:ext>
            </a:extLst>
          </p:cNvPr>
          <p:cNvGraphicFramePr/>
          <p:nvPr>
            <p:extLst>
              <p:ext uri="{D42A27DB-BD31-4B8C-83A1-F6EECF244321}">
                <p14:modId xmlns:p14="http://schemas.microsoft.com/office/powerpoint/2010/main" val="2527046680"/>
              </p:ext>
            </p:extLst>
          </p:nvPr>
        </p:nvGraphicFramePr>
        <p:xfrm>
          <a:off x="3559276" y="857300"/>
          <a:ext cx="7885471" cy="52799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160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2" name="TextBox 21"/>
          <p:cNvSpPr txBox="1"/>
          <p:nvPr/>
        </p:nvSpPr>
        <p:spPr>
          <a:xfrm>
            <a:off x="882" y="2124831"/>
            <a:ext cx="12434711" cy="1828541"/>
          </a:xfrm>
          <a:prstGeom prst="rect">
            <a:avLst/>
          </a:prstGeom>
          <a:solidFill>
            <a:srgbClr val="0078D7"/>
          </a:solidFill>
        </p:spPr>
        <p:txBody>
          <a:bodyPr wrap="square" lIns="182854" tIns="146283" rIns="182854" bIns="146283" rtlCol="0" anchor="ctr" anchorCtr="0">
            <a:noAutofit/>
          </a:bodyPr>
          <a:lstStyle/>
          <a:p>
            <a:pPr algn="ctr" defTabSz="932597">
              <a:lnSpc>
                <a:spcPct val="90000"/>
              </a:lnSpc>
              <a:spcAft>
                <a:spcPts val="600"/>
              </a:spcAft>
            </a:pPr>
            <a:r>
              <a:rPr lang="en-US" sz="5499" dirty="0">
                <a:gradFill>
                  <a:gsLst>
                    <a:gs pos="2917">
                      <a:prstClr val="white"/>
                    </a:gs>
                    <a:gs pos="30000">
                      <a:prstClr val="white"/>
                    </a:gs>
                  </a:gsLst>
                  <a:lin ang="5400000" scaled="0"/>
                </a:gradFill>
                <a:latin typeface="Segoe UI Light" panose="020B0502040204020203" pitchFamily="34" charset="0"/>
                <a:cs typeface="Segoe UI Light" panose="020B0502040204020203" pitchFamily="34" charset="0"/>
              </a:rPr>
              <a:t>Questions</a:t>
            </a:r>
          </a:p>
        </p:txBody>
      </p:sp>
    </p:spTree>
    <p:extLst>
      <p:ext uri="{BB962C8B-B14F-4D97-AF65-F5344CB8AC3E}">
        <p14:creationId xmlns:p14="http://schemas.microsoft.com/office/powerpoint/2010/main" val="3222776235"/>
      </p:ext>
    </p:extLst>
  </p:cSld>
  <p:clrMapOvr>
    <a:masterClrMapping/>
  </p:clrMapOvr>
  <p:transition>
    <p:fade/>
  </p:transition>
</p:sld>
</file>

<file path=ppt/theme/theme1.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 Business_BLUE_1 [Read-Only]" id="{AC730780-007F-4B5E-9C00-D3CEB12C4A8D}" vid="{C146B6C5-8166-4CD9-ACC7-B2CD12212F60}"/>
    </a:ext>
  </a:extLst>
</a:theme>
</file>

<file path=ppt/theme/theme2.xml><?xml version="1.0" encoding="utf-8"?>
<a:theme xmlns:a="http://schemas.openxmlformats.org/drawingml/2006/main" name="COLOR TEMPLATE">
  <a:themeElements>
    <a:clrScheme name="MSVID Blue Brand template_10-14">
      <a:dk1>
        <a:srgbClr val="505050"/>
      </a:dk1>
      <a:lt1>
        <a:srgbClr val="FFFFFF"/>
      </a:lt1>
      <a:dk2>
        <a:srgbClr val="0078D7"/>
      </a:dk2>
      <a:lt2>
        <a:srgbClr val="CDF4FF"/>
      </a:lt2>
      <a:accent1>
        <a:srgbClr val="002050"/>
      </a:accent1>
      <a:accent2>
        <a:srgbClr val="B4009E"/>
      </a:accent2>
      <a:accent3>
        <a:srgbClr val="107C10"/>
      </a:accent3>
      <a:accent4>
        <a:srgbClr val="5C2D91"/>
      </a:accent4>
      <a:accent5>
        <a:srgbClr val="004B50"/>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 Business_BLUE_1 [Read-Only]" id="{AC730780-007F-4B5E-9C00-D3CEB12C4A8D}" vid="{6CB8D75A-98B8-405A-B132-8101AF4AA39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S Brand White 16-9_Dec-2013">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5.xml><?xml version="1.0" encoding="utf-8"?>
<a:theme xmlns:a="http://schemas.openxmlformats.org/drawingml/2006/main" name="1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 Business_BLUE_1 [Read-Only]" id="{AC730780-007F-4B5E-9C00-D3CEB12C4A8D}" vid="{C146B6C5-8166-4CD9-ACC7-B2CD12212F60}"/>
    </a:ext>
  </a:extLst>
</a:theme>
</file>

<file path=ppt/theme/theme6.xml><?xml version="1.0" encoding="utf-8"?>
<a:theme xmlns:a="http://schemas.openxmlformats.org/drawingml/2006/main" name="2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 Business_BLUE_1 [Read-Only]" id="{AC730780-007F-4B5E-9C00-D3CEB12C4A8D}" vid="{C146B6C5-8166-4CD9-ACC7-B2CD12212F60}"/>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fa665df7-787f-44db-965c-f0e5153bf50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BF0D94B7E90343AC82CF731DB4468C" ma:contentTypeVersion="8" ma:contentTypeDescription="Create a new document." ma:contentTypeScope="" ma:versionID="a738b8d1ef4352f29d2e0b480e263b0e">
  <xsd:schema xmlns:xsd="http://www.w3.org/2001/XMLSchema" xmlns:xs="http://www.w3.org/2001/XMLSchema" xmlns:p="http://schemas.microsoft.com/office/2006/metadata/properties" xmlns:ns2="fa665df7-787f-44db-965c-f0e5153bf50e" xmlns:ns3="888a2f27-0fe9-4276-aec0-42790f298dc9" targetNamespace="http://schemas.microsoft.com/office/2006/metadata/properties" ma:root="true" ma:fieldsID="3c6ef1ebe46778728b126798ee0e7a7a" ns2:_="" ns3:_="">
    <xsd:import namespace="fa665df7-787f-44db-965c-f0e5153bf50e"/>
    <xsd:import namespace="888a2f27-0fe9-4276-aec0-42790f298dc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3:SharedWithUsers" minOccurs="0"/>
                <xsd:element ref="ns3:SharedWithDetail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665df7-787f-44db-965c-f0e5153bf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_Flow_SignoffStatus" ma:index="15"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8a2f27-0fe9-4276-aec0-42790f298dc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fa665df7-787f-44db-965c-f0e5153bf50e"/>
  </ds:schemaRefs>
</ds:datastoreItem>
</file>

<file path=customXml/itemProps3.xml><?xml version="1.0" encoding="utf-8"?>
<ds:datastoreItem xmlns:ds="http://schemas.openxmlformats.org/officeDocument/2006/customXml" ds:itemID="{2EF91E09-7358-4A2E-8353-56AC6363CF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665df7-787f-44db-965c-f0e5153bf50e"/>
    <ds:schemaRef ds:uri="888a2f27-0fe9-4276-aec0-42790f298d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ESSM_Engagement Close-Out Presentation_Template - Refactor</Template>
  <TotalTime>6907</TotalTime>
  <Words>567</Words>
  <Application>Microsoft Office PowerPoint</Application>
  <PresentationFormat>Custom</PresentationFormat>
  <Paragraphs>139</Paragraphs>
  <Slides>10</Slides>
  <Notes>8</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10</vt:i4>
      </vt:variant>
    </vt:vector>
  </HeadingPairs>
  <TitlesOfParts>
    <vt:vector size="24" baseType="lpstr">
      <vt:lpstr>Arial</vt:lpstr>
      <vt:lpstr>Calibri</vt:lpstr>
      <vt:lpstr>Calibri Light</vt:lpstr>
      <vt:lpstr>Consolas</vt:lpstr>
      <vt:lpstr>Courier New</vt:lpstr>
      <vt:lpstr>Segoe UI</vt:lpstr>
      <vt:lpstr>Segoe UI Light</vt:lpstr>
      <vt:lpstr>Wingdings</vt:lpstr>
      <vt:lpstr>WHITE TEMPLATE</vt:lpstr>
      <vt:lpstr>COLOR TEMPLATE</vt:lpstr>
      <vt:lpstr>Office Theme</vt:lpstr>
      <vt:lpstr>MS Brand White 16-9_Dec-2013</vt:lpstr>
      <vt:lpstr>1_WHITE TEMPLATE</vt:lpstr>
      <vt:lpstr>2_WHITE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Logic20/20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3_Delivery: MSDynamics 365 - Project Close-out Presentation</dc:title>
  <dc:subject>&lt;Speech title here&gt;</dc:subject>
  <dc:creator>Rachel Wong (Logic20/20)</dc:creator>
  <cp:keywords>MSVID, Brand Guidelines, Branding, Visual Identity, grid</cp:keywords>
  <dc:description>Template: Maryfj_x000d_
Formatting:_x000d_
Audience Type:</dc:description>
  <cp:lastModifiedBy>Rahul Kannathusseril</cp:lastModifiedBy>
  <cp:revision>4</cp:revision>
  <dcterms:created xsi:type="dcterms:W3CDTF">2015-01-06T21:46:51Z</dcterms:created>
  <dcterms:modified xsi:type="dcterms:W3CDTF">2020-03-03T19:25:16Z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0x01010008BF0D94B7E90343AC82CF731DB4468C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153;#MSVID|bea382b1-07dc-4923-bba9-f1653d4d4b1b;#152;#Branding|9d80147e-6363-4590-9bf5-a3039afe46bd;#151;#Brand Guidelines|2409fde7-0e5d-48a5-8457-b8b1b4e64cf9;#150;#Visual Identity|ce51df10-3452-4f86-bbb5-d6423d77b887;#149;#grid|89238458-8144-4488-abf1-0</vt:lpwstr>
  </property>
  <property fmtid="{D5CDD505-2E9C-101B-9397-08002B2CF9AE}" pid="12" name="_dlc_DocIdItemGuid">
    <vt:lpwstr>a221a7a9-9457-42c3-8a37-fd74a1716198</vt:lpwstr>
  </property>
  <property fmtid="{D5CDD505-2E9C-101B-9397-08002B2CF9AE}" pid="13" name="Audience1">
    <vt:lpwstr/>
  </property>
  <property fmtid="{D5CDD505-2E9C-101B-9397-08002B2CF9AE}" pid="14" name="ContentType1">
    <vt:lpwstr>14;#Document|64c15061-4ecf-4866-9082-c78643db035d</vt:lpwstr>
  </property>
  <property fmtid="{D5CDD505-2E9C-101B-9397-08002B2CF9AE}" pid="15" name="Account">
    <vt:lpwstr>15;#Microsoft|d841e977-0b57-4f5c-bd13-db9e556048b6</vt:lpwstr>
  </property>
  <property fmtid="{D5CDD505-2E9C-101B-9397-08002B2CF9AE}" pid="16" name="Division">
    <vt:lpwstr/>
  </property>
  <property fmtid="{D5CDD505-2E9C-101B-9397-08002B2CF9AE}" pid="17" name="ItemTypeTag">
    <vt:lpwstr/>
  </property>
  <property fmtid="{D5CDD505-2E9C-101B-9397-08002B2CF9AE}" pid="18" name="bc28b5f076654a3b96073bbbebfeb8c9">
    <vt:lpwstr>English|cb91f272-ce4d-4a7e-9bbf-78b58e3d188d</vt:lpwstr>
  </property>
  <property fmtid="{D5CDD505-2E9C-101B-9397-08002B2CF9AE}" pid="19" name="ie6d2fd56e2d423f9ae5744f65e04598">
    <vt:lpwstr/>
  </property>
  <property fmtid="{D5CDD505-2E9C-101B-9397-08002B2CF9AE}" pid="20" name="VerticalIndustries">
    <vt:lpwstr/>
  </property>
  <property fmtid="{D5CDD505-2E9C-101B-9397-08002B2CF9AE}" pid="21" name="MS Language">
    <vt:lpwstr>1248;#English|cb91f272-ce4d-4a7e-9bbf-78b58e3d188d</vt:lpwstr>
  </property>
  <property fmtid="{D5CDD505-2E9C-101B-9397-08002B2CF9AE}" pid="22" name="SalesGeography">
    <vt:lpwstr/>
  </property>
  <property fmtid="{D5CDD505-2E9C-101B-9397-08002B2CF9AE}" pid="23" name="MSProducts">
    <vt:lpwstr>1370;#Microsoft Dynamics|b8ad994f-bf2b-44e1-98a5-d4268f31aa0b</vt:lpwstr>
  </property>
  <property fmtid="{D5CDD505-2E9C-101B-9397-08002B2CF9AE}" pid="24" name="EnterpriseServices">
    <vt:lpwstr/>
  </property>
  <property fmtid="{D5CDD505-2E9C-101B-9397-08002B2CF9AE}" pid="25" name="ServicesIPTypes">
    <vt:lpwstr>1476;#project close-out presentations|ef0a6903-09d0-4c63-a496-8cb97c1a9151</vt:lpwstr>
  </property>
  <property fmtid="{D5CDD505-2E9C-101B-9397-08002B2CF9AE}" pid="26" name="Services Marketing Audience">
    <vt:lpwstr/>
  </property>
  <property fmtid="{D5CDD505-2E9C-101B-9397-08002B2CF9AE}" pid="27" name="ServicesLifecycleStage">
    <vt:lpwstr/>
  </property>
  <property fmtid="{D5CDD505-2E9C-101B-9397-08002B2CF9AE}" pid="28" name="ServicesCommunities">
    <vt:lpwstr>1340;#WW Dynamics Domain Community|750a39bf-70f2-4912-9603-e1403362f113</vt:lpwstr>
  </property>
  <property fmtid="{D5CDD505-2E9C-101B-9397-08002B2CF9AE}" pid="29" name="MSLanguage">
    <vt:lpwstr>1248;#English|cb91f272-ce4d-4a7e-9bbf-78b58e3d188d</vt:lpwstr>
  </property>
  <property fmtid="{D5CDD505-2E9C-101B-9397-08002B2CF9AE}" pid="30" name="OfferingID">
    <vt:lpwstr>4221;#</vt:lpwstr>
  </property>
  <property fmtid="{D5CDD505-2E9C-101B-9397-08002B2CF9AE}" pid="31" name="ServicesDomain">
    <vt:lpwstr/>
  </property>
  <property fmtid="{D5CDD505-2E9C-101B-9397-08002B2CF9AE}" pid="32" name="l56d15105ae648fdac87f06e9633001e">
    <vt:lpwstr/>
  </property>
  <property fmtid="{D5CDD505-2E9C-101B-9397-08002B2CF9AE}" pid="33" name="ESSM BOM - IP Type">
    <vt:lpwstr>1333;#project close-out presentations|ef0a6903-09d0-4c63-a496-8cb97c1a9151</vt:lpwstr>
  </property>
  <property fmtid="{D5CDD505-2E9C-101B-9397-08002B2CF9AE}" pid="34" name="p920f6992caa4adbaa1880c7ef19b02a">
    <vt:lpwstr/>
  </property>
  <property fmtid="{D5CDD505-2E9C-101B-9397-08002B2CF9AE}" pid="35" name="TaxCatchAll">
    <vt:lpwstr>1370;#Microsoft Dynamics|b8ad994f-bf2b-44e1-98a5-d4268f31aa0b;#61;#project close-out presentations|ef0a6903-09d0-4c63-a496-8cb97c1a9151;#3;#English|cb91f272-ce4d-4a7e-9bbf-78b58e3d188d;#1248;#English|cb91f272-ce4d-4a7e-9bbf-78b58e3d188d;#1340;#WW Dynamics</vt:lpwstr>
  </property>
  <property fmtid="{D5CDD505-2E9C-101B-9397-08002B2CF9AE}" pid="36" name="af1f5bfae61e4243aac9966cb19580e1">
    <vt:lpwstr>WW Dynamics Domain Community|750a39bf-70f2-4912-9603-e1403362f113</vt:lpwstr>
  </property>
  <property fmtid="{D5CDD505-2E9C-101B-9397-08002B2CF9AE}" pid="37" name="MSProductsTaxHTField0">
    <vt:lpwstr>Microsoft Dynamics|b8ad994f-bf2b-44e1-98a5-d4268f31aa0b</vt:lpwstr>
  </property>
  <property fmtid="{D5CDD505-2E9C-101B-9397-08002B2CF9AE}" pid="38" name="m74a2925250f485f9486ed3f97e2a6b3">
    <vt:lpwstr/>
  </property>
  <property fmtid="{D5CDD505-2E9C-101B-9397-08002B2CF9AE}" pid="39" name="p2cc2700055643d8b7538b146d9b1b61">
    <vt:lpwstr>English|cb91f272-ce4d-4a7e-9bbf-78b58e3d188d</vt:lpwstr>
  </property>
  <property fmtid="{D5CDD505-2E9C-101B-9397-08002B2CF9AE}" pid="40" name="g6775e77a6d84637a29014d883a4378a">
    <vt:lpwstr/>
  </property>
  <property fmtid="{D5CDD505-2E9C-101B-9397-08002B2CF9AE}" pid="41" name="cb7870d3641f4a52807a63577a9c1b08">
    <vt:lpwstr/>
  </property>
  <property fmtid="{D5CDD505-2E9C-101B-9397-08002B2CF9AE}" pid="42" name="oad7af80ad0f4ba99bb03b3894ab533c">
    <vt:lpwstr>project close-out presentations|ef0a6903-09d0-4c63-a496-8cb97c1a9151</vt:lpwstr>
  </property>
  <property fmtid="{D5CDD505-2E9C-101B-9397-08002B2CF9AE}" pid="43" name="IPKitNavigation">
    <vt:lpwstr/>
  </property>
  <property fmtid="{D5CDD505-2E9C-101B-9397-08002B2CF9AE}" pid="44" name="MSIP_Label_f42aa342-8706-4288-bd11-ebb85995028c_Enabled">
    <vt:lpwstr>True</vt:lpwstr>
  </property>
  <property fmtid="{D5CDD505-2E9C-101B-9397-08002B2CF9AE}" pid="45" name="MSIP_Label_f42aa342-8706-4288-bd11-ebb85995028c_SiteId">
    <vt:lpwstr>72f988bf-86f1-41af-91ab-2d7cd011db47</vt:lpwstr>
  </property>
  <property fmtid="{D5CDD505-2E9C-101B-9397-08002B2CF9AE}" pid="46" name="MSIP_Label_f42aa342-8706-4288-bd11-ebb85995028c_Owner">
    <vt:lpwstr>jucauley@microsoft.com</vt:lpwstr>
  </property>
  <property fmtid="{D5CDD505-2E9C-101B-9397-08002B2CF9AE}" pid="47" name="MSIP_Label_f42aa342-8706-4288-bd11-ebb85995028c_SetDate">
    <vt:lpwstr>2018-10-01T17:54:33.0208847Z</vt:lpwstr>
  </property>
  <property fmtid="{D5CDD505-2E9C-101B-9397-08002B2CF9AE}" pid="48" name="MSIP_Label_f42aa342-8706-4288-bd11-ebb85995028c_Name">
    <vt:lpwstr>General</vt:lpwstr>
  </property>
  <property fmtid="{D5CDD505-2E9C-101B-9397-08002B2CF9AE}" pid="49" name="MSIP_Label_f42aa342-8706-4288-bd11-ebb85995028c_Application">
    <vt:lpwstr>Microsoft Azure Information Protection</vt:lpwstr>
  </property>
  <property fmtid="{D5CDD505-2E9C-101B-9397-08002B2CF9AE}" pid="50" name="MSIP_Label_f42aa342-8706-4288-bd11-ebb85995028c_Extended_MSFT_Method">
    <vt:lpwstr>Automatic</vt:lpwstr>
  </property>
  <property fmtid="{D5CDD505-2E9C-101B-9397-08002B2CF9AE}" pid="51" name="Sensitivity">
    <vt:lpwstr>General</vt:lpwstr>
  </property>
</Properties>
</file>