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70" r:id="rId6"/>
    <p:sldMasterId id="2147484284" r:id="rId7"/>
    <p:sldMasterId id="2147484334" r:id="rId8"/>
    <p:sldMasterId id="2147484360" r:id="rId9"/>
  </p:sldMasterIdLst>
  <p:notesMasterIdLst>
    <p:notesMasterId r:id="rId15"/>
  </p:notesMasterIdLst>
  <p:handoutMasterIdLst>
    <p:handoutMasterId r:id="rId16"/>
  </p:handoutMasterIdLst>
  <p:sldIdLst>
    <p:sldId id="1409" r:id="rId10"/>
    <p:sldId id="1410" r:id="rId11"/>
    <p:sldId id="1441" r:id="rId12"/>
    <p:sldId id="1477" r:id="rId13"/>
    <p:sldId id="1352"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B0B8DFF-57E5-4D4B-BA72-542DF84B8E2F}">
          <p14:sldIdLst>
            <p14:sldId id="1409"/>
            <p14:sldId id="1410"/>
            <p14:sldId id="1441"/>
          </p14:sldIdLst>
        </p14:section>
        <p14:section name="Q&amp;A" id="{762B482A-9AB2-46AA-B6CB-A0CA0F36D08B}">
          <p14:sldIdLst>
            <p14:sldId id="1477"/>
            <p14:sldId id="1352"/>
          </p14:sldIdLst>
        </p14:section>
        <p14:section name="Appendix" id="{8690A583-1B52-4648-8E0F-C315178E778A}">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Akansha Gawade" initials="AG" lastIdx="2" clrIdx="4">
    <p:extLst>
      <p:ext uri="{19B8F6BF-5375-455C-9EA6-DF929625EA0E}">
        <p15:presenceInfo xmlns:p15="http://schemas.microsoft.com/office/powerpoint/2012/main" userId="S-1-5-21-124525095-708259637-1543119021-12290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78D7"/>
    <a:srgbClr val="002050"/>
    <a:srgbClr val="5C2D91"/>
    <a:srgbClr val="004B1C"/>
    <a:srgbClr val="004B50"/>
    <a:srgbClr val="D83B01"/>
    <a:srgbClr val="737373"/>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B27A64-B381-48A2-8996-BFF54279B4ED}" v="6" dt="2020-03-06T21:27:46.492"/>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14" autoAdjust="0"/>
  </p:normalViewPr>
  <p:slideViewPr>
    <p:cSldViewPr snapToGrid="0">
      <p:cViewPr varScale="1">
        <p:scale>
          <a:sx n="112" d="100"/>
          <a:sy n="112" d="100"/>
        </p:scale>
        <p:origin x="432" y="7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annathusseril" userId="0672e151-772e-4050-8d10-57d051c9779b" providerId="ADAL" clId="{7757FE3B-D0ED-4B87-A35C-FA388A13745D}"/>
    <pc:docChg chg="undo custSel mod addSld delSld modSld sldOrd delSection modSection">
      <pc:chgData name="Rahul Kannathusseril" userId="0672e151-772e-4050-8d10-57d051c9779b" providerId="ADAL" clId="{7757FE3B-D0ED-4B87-A35C-FA388A13745D}" dt="2020-03-02T18:02:10.005" v="2497" actId="20577"/>
      <pc:docMkLst>
        <pc:docMk/>
      </pc:docMkLst>
      <pc:sldChg chg="del">
        <pc:chgData name="Rahul Kannathusseril" userId="0672e151-772e-4050-8d10-57d051c9779b" providerId="ADAL" clId="{7757FE3B-D0ED-4B87-A35C-FA388A13745D}" dt="2020-03-02T14:50:52.745" v="403" actId="47"/>
        <pc:sldMkLst>
          <pc:docMk/>
          <pc:sldMk cId="1009728477" sldId="1349"/>
        </pc:sldMkLst>
      </pc:sldChg>
      <pc:sldChg chg="modSp mod">
        <pc:chgData name="Rahul Kannathusseril" userId="0672e151-772e-4050-8d10-57d051c9779b" providerId="ADAL" clId="{7757FE3B-D0ED-4B87-A35C-FA388A13745D}" dt="2020-03-02T14:44:00.504" v="45" actId="20577"/>
        <pc:sldMkLst>
          <pc:docMk/>
          <pc:sldMk cId="367576723" sldId="1409"/>
        </pc:sldMkLst>
        <pc:spChg chg="mod">
          <ac:chgData name="Rahul Kannathusseril" userId="0672e151-772e-4050-8d10-57d051c9779b" providerId="ADAL" clId="{7757FE3B-D0ED-4B87-A35C-FA388A13745D}" dt="2020-03-02T14:44:00.504" v="45" actId="20577"/>
          <ac:spMkLst>
            <pc:docMk/>
            <pc:sldMk cId="367576723" sldId="1409"/>
            <ac:spMk id="64" creationId="{00000000-0000-0000-0000-000000000000}"/>
          </ac:spMkLst>
        </pc:spChg>
      </pc:sldChg>
      <pc:sldChg chg="modSp mod">
        <pc:chgData name="Rahul Kannathusseril" userId="0672e151-772e-4050-8d10-57d051c9779b" providerId="ADAL" clId="{7757FE3B-D0ED-4B87-A35C-FA388A13745D}" dt="2020-03-02T14:45:48.199" v="192" actId="20577"/>
        <pc:sldMkLst>
          <pc:docMk/>
          <pc:sldMk cId="2726765875" sldId="1410"/>
        </pc:sldMkLst>
        <pc:spChg chg="mod">
          <ac:chgData name="Rahul Kannathusseril" userId="0672e151-772e-4050-8d10-57d051c9779b" providerId="ADAL" clId="{7757FE3B-D0ED-4B87-A35C-FA388A13745D}" dt="2020-03-02T14:45:48.199" v="192" actId="20577"/>
          <ac:spMkLst>
            <pc:docMk/>
            <pc:sldMk cId="2726765875" sldId="1410"/>
            <ac:spMk id="7" creationId="{00000000-0000-0000-0000-000000000000}"/>
          </ac:spMkLst>
        </pc:spChg>
      </pc:sldChg>
      <pc:sldChg chg="modSp mod">
        <pc:chgData name="Rahul Kannathusseril" userId="0672e151-772e-4050-8d10-57d051c9779b" providerId="ADAL" clId="{7757FE3B-D0ED-4B87-A35C-FA388A13745D}" dt="2020-03-02T14:51:59.186" v="435" actId="20577"/>
        <pc:sldMkLst>
          <pc:docMk/>
          <pc:sldMk cId="2361125393" sldId="1411"/>
        </pc:sldMkLst>
        <pc:spChg chg="mod">
          <ac:chgData name="Rahul Kannathusseril" userId="0672e151-772e-4050-8d10-57d051c9779b" providerId="ADAL" clId="{7757FE3B-D0ED-4B87-A35C-FA388A13745D}" dt="2020-03-02T14:51:59.186" v="435" actId="20577"/>
          <ac:spMkLst>
            <pc:docMk/>
            <pc:sldMk cId="2361125393" sldId="1411"/>
            <ac:spMk id="22" creationId="{00000000-0000-0000-0000-000000000000}"/>
          </ac:spMkLst>
        </pc:spChg>
      </pc:sldChg>
      <pc:sldChg chg="modSp mod modNotesTx">
        <pc:chgData name="Rahul Kannathusseril" userId="0672e151-772e-4050-8d10-57d051c9779b" providerId="ADAL" clId="{7757FE3B-D0ED-4B87-A35C-FA388A13745D}" dt="2020-03-02T18:02:10.005" v="2497" actId="20577"/>
        <pc:sldMkLst>
          <pc:docMk/>
          <pc:sldMk cId="1913114178" sldId="1415"/>
        </pc:sldMkLst>
        <pc:spChg chg="mod">
          <ac:chgData name="Rahul Kannathusseril" userId="0672e151-772e-4050-8d10-57d051c9779b" providerId="ADAL" clId="{7757FE3B-D0ED-4B87-A35C-FA388A13745D}" dt="2020-03-02T17:51:38.753" v="2257" actId="20577"/>
          <ac:spMkLst>
            <pc:docMk/>
            <pc:sldMk cId="1913114178" sldId="1415"/>
            <ac:spMk id="22" creationId="{00000000-0000-0000-0000-000000000000}"/>
          </ac:spMkLst>
        </pc:spChg>
      </pc:sldChg>
      <pc:sldChg chg="del">
        <pc:chgData name="Rahul Kannathusseril" userId="0672e151-772e-4050-8d10-57d051c9779b" providerId="ADAL" clId="{7757FE3B-D0ED-4B87-A35C-FA388A13745D}" dt="2020-03-02T14:45:19.169" v="170" actId="2696"/>
        <pc:sldMkLst>
          <pc:docMk/>
          <pc:sldMk cId="2696331508" sldId="1420"/>
        </pc:sldMkLst>
      </pc:sldChg>
      <pc:sldChg chg="del">
        <pc:chgData name="Rahul Kannathusseril" userId="0672e151-772e-4050-8d10-57d051c9779b" providerId="ADAL" clId="{7757FE3B-D0ED-4B87-A35C-FA388A13745D}" dt="2020-03-02T14:50:52.745" v="403" actId="47"/>
        <pc:sldMkLst>
          <pc:docMk/>
          <pc:sldMk cId="2546731272" sldId="1426"/>
        </pc:sldMkLst>
      </pc:sldChg>
      <pc:sldChg chg="del">
        <pc:chgData name="Rahul Kannathusseril" userId="0672e151-772e-4050-8d10-57d051c9779b" providerId="ADAL" clId="{7757FE3B-D0ED-4B87-A35C-FA388A13745D}" dt="2020-03-02T14:50:52.745" v="403" actId="47"/>
        <pc:sldMkLst>
          <pc:docMk/>
          <pc:sldMk cId="2614145074" sldId="1429"/>
        </pc:sldMkLst>
      </pc:sldChg>
      <pc:sldChg chg="delSp modSp mod">
        <pc:chgData name="Rahul Kannathusseril" userId="0672e151-772e-4050-8d10-57d051c9779b" providerId="ADAL" clId="{7757FE3B-D0ED-4B87-A35C-FA388A13745D}" dt="2020-03-02T14:49:49.776" v="399" actId="20577"/>
        <pc:sldMkLst>
          <pc:docMk/>
          <pc:sldMk cId="2018151459" sldId="1441"/>
        </pc:sldMkLst>
        <pc:spChg chg="mod">
          <ac:chgData name="Rahul Kannathusseril" userId="0672e151-772e-4050-8d10-57d051c9779b" providerId="ADAL" clId="{7757FE3B-D0ED-4B87-A35C-FA388A13745D}" dt="2020-03-02T14:47:21.048" v="244" actId="20577"/>
          <ac:spMkLst>
            <pc:docMk/>
            <pc:sldMk cId="2018151459" sldId="1441"/>
            <ac:spMk id="4" creationId="{00000000-0000-0000-0000-000000000000}"/>
          </ac:spMkLst>
        </pc:spChg>
        <pc:spChg chg="del mod">
          <ac:chgData name="Rahul Kannathusseril" userId="0672e151-772e-4050-8d10-57d051c9779b" providerId="ADAL" clId="{7757FE3B-D0ED-4B87-A35C-FA388A13745D}" dt="2020-03-02T14:47:07.690" v="209" actId="478"/>
          <ac:spMkLst>
            <pc:docMk/>
            <pc:sldMk cId="2018151459" sldId="1441"/>
            <ac:spMk id="5" creationId="{00000000-0000-0000-0000-000000000000}"/>
          </ac:spMkLst>
        </pc:spChg>
        <pc:spChg chg="mod">
          <ac:chgData name="Rahul Kannathusseril" userId="0672e151-772e-4050-8d10-57d051c9779b" providerId="ADAL" clId="{7757FE3B-D0ED-4B87-A35C-FA388A13745D}" dt="2020-03-02T14:49:49.776" v="399" actId="20577"/>
          <ac:spMkLst>
            <pc:docMk/>
            <pc:sldMk cId="2018151459" sldId="1441"/>
            <ac:spMk id="6" creationId="{C4FC6C32-AE2F-4DFB-915B-E5C84E6A32B9}"/>
          </ac:spMkLst>
        </pc:spChg>
      </pc:sldChg>
      <pc:sldChg chg="del">
        <pc:chgData name="Rahul Kannathusseril" userId="0672e151-772e-4050-8d10-57d051c9779b" providerId="ADAL" clId="{7757FE3B-D0ED-4B87-A35C-FA388A13745D}" dt="2020-03-02T14:50:52.745" v="403" actId="47"/>
        <pc:sldMkLst>
          <pc:docMk/>
          <pc:sldMk cId="2376745769" sldId="1461"/>
        </pc:sldMkLst>
      </pc:sldChg>
      <pc:sldChg chg="del">
        <pc:chgData name="Rahul Kannathusseril" userId="0672e151-772e-4050-8d10-57d051c9779b" providerId="ADAL" clId="{7757FE3B-D0ED-4B87-A35C-FA388A13745D}" dt="2020-03-02T14:50:52.745" v="403" actId="47"/>
        <pc:sldMkLst>
          <pc:docMk/>
          <pc:sldMk cId="2215506372" sldId="1462"/>
        </pc:sldMkLst>
      </pc:sldChg>
      <pc:sldChg chg="del">
        <pc:chgData name="Rahul Kannathusseril" userId="0672e151-772e-4050-8d10-57d051c9779b" providerId="ADAL" clId="{7757FE3B-D0ED-4B87-A35C-FA388A13745D}" dt="2020-03-02T14:45:24.471" v="171" actId="2696"/>
        <pc:sldMkLst>
          <pc:docMk/>
          <pc:sldMk cId="1270707421" sldId="1464"/>
        </pc:sldMkLst>
      </pc:sldChg>
      <pc:sldChg chg="del">
        <pc:chgData name="Rahul Kannathusseril" userId="0672e151-772e-4050-8d10-57d051c9779b" providerId="ADAL" clId="{7757FE3B-D0ED-4B87-A35C-FA388A13745D}" dt="2020-03-02T14:50:52.745" v="403" actId="47"/>
        <pc:sldMkLst>
          <pc:docMk/>
          <pc:sldMk cId="2266540787" sldId="1467"/>
        </pc:sldMkLst>
      </pc:sldChg>
      <pc:sldChg chg="del">
        <pc:chgData name="Rahul Kannathusseril" userId="0672e151-772e-4050-8d10-57d051c9779b" providerId="ADAL" clId="{7757FE3B-D0ED-4B87-A35C-FA388A13745D}" dt="2020-03-02T14:50:52.745" v="403" actId="47"/>
        <pc:sldMkLst>
          <pc:docMk/>
          <pc:sldMk cId="3420815621" sldId="1468"/>
        </pc:sldMkLst>
      </pc:sldChg>
      <pc:sldChg chg="del">
        <pc:chgData name="Rahul Kannathusseril" userId="0672e151-772e-4050-8d10-57d051c9779b" providerId="ADAL" clId="{7757FE3B-D0ED-4B87-A35C-FA388A13745D}" dt="2020-03-02T14:50:52.745" v="403" actId="47"/>
        <pc:sldMkLst>
          <pc:docMk/>
          <pc:sldMk cId="268294849" sldId="1469"/>
        </pc:sldMkLst>
      </pc:sldChg>
      <pc:sldChg chg="addSp delSp modSp add mod ord setBg modClrScheme chgLayout">
        <pc:chgData name="Rahul Kannathusseril" userId="0672e151-772e-4050-8d10-57d051c9779b" providerId="ADAL" clId="{7757FE3B-D0ED-4B87-A35C-FA388A13745D}" dt="2020-03-02T17:50:38.726" v="2243" actId="20577"/>
        <pc:sldMkLst>
          <pc:docMk/>
          <pc:sldMk cId="1426170895" sldId="1470"/>
        </pc:sldMkLst>
        <pc:spChg chg="mod">
          <ac:chgData name="Rahul Kannathusseril" userId="0672e151-772e-4050-8d10-57d051c9779b" providerId="ADAL" clId="{7757FE3B-D0ED-4B87-A35C-FA388A13745D}" dt="2020-03-02T17:32:19.343" v="965" actId="6549"/>
          <ac:spMkLst>
            <pc:docMk/>
            <pc:sldMk cId="1426170895" sldId="1470"/>
            <ac:spMk id="4" creationId="{00000000-0000-0000-0000-000000000000}"/>
          </ac:spMkLst>
        </pc:spChg>
        <pc:spChg chg="del">
          <ac:chgData name="Rahul Kannathusseril" userId="0672e151-772e-4050-8d10-57d051c9779b" providerId="ADAL" clId="{7757FE3B-D0ED-4B87-A35C-FA388A13745D}" dt="2020-03-02T14:53:33.156" v="437" actId="478"/>
          <ac:spMkLst>
            <pc:docMk/>
            <pc:sldMk cId="1426170895" sldId="1470"/>
            <ac:spMk id="5" creationId="{00000000-0000-0000-0000-000000000000}"/>
          </ac:spMkLst>
        </pc:spChg>
        <pc:spChg chg="del mod">
          <ac:chgData name="Rahul Kannathusseril" userId="0672e151-772e-4050-8d10-57d051c9779b" providerId="ADAL" clId="{7757FE3B-D0ED-4B87-A35C-FA388A13745D}" dt="2020-03-02T14:54:31.694" v="526" actId="478"/>
          <ac:spMkLst>
            <pc:docMk/>
            <pc:sldMk cId="1426170895" sldId="1470"/>
            <ac:spMk id="6" creationId="{C4FC6C32-AE2F-4DFB-915B-E5C84E6A32B9}"/>
          </ac:spMkLst>
        </pc:spChg>
        <pc:spChg chg="add del">
          <ac:chgData name="Rahul Kannathusseril" userId="0672e151-772e-4050-8d10-57d051c9779b" providerId="ADAL" clId="{7757FE3B-D0ED-4B87-A35C-FA388A13745D}" dt="2020-03-02T17:27:50.402" v="936"/>
          <ac:spMkLst>
            <pc:docMk/>
            <pc:sldMk cId="1426170895" sldId="1470"/>
            <ac:spMk id="7" creationId="{6D3CE9C8-29CC-4191-A9D6-E9B2E63E175F}"/>
          </ac:spMkLst>
        </pc:spChg>
        <pc:spChg chg="add del">
          <ac:chgData name="Rahul Kannathusseril" userId="0672e151-772e-4050-8d10-57d051c9779b" providerId="ADAL" clId="{7757FE3B-D0ED-4B87-A35C-FA388A13745D}" dt="2020-03-02T17:27:50.402" v="936"/>
          <ac:spMkLst>
            <pc:docMk/>
            <pc:sldMk cId="1426170895" sldId="1470"/>
            <ac:spMk id="8" creationId="{D50CD685-7C41-45ED-8DE4-6B4BB7959F2B}"/>
          </ac:spMkLst>
        </pc:spChg>
        <pc:spChg chg="add del">
          <ac:chgData name="Rahul Kannathusseril" userId="0672e151-772e-4050-8d10-57d051c9779b" providerId="ADAL" clId="{7757FE3B-D0ED-4B87-A35C-FA388A13745D}" dt="2020-03-02T17:27:50.402" v="936"/>
          <ac:spMkLst>
            <pc:docMk/>
            <pc:sldMk cId="1426170895" sldId="1470"/>
            <ac:spMk id="9" creationId="{AD645108-B640-4CFF-875B-60089DC42A67}"/>
          </ac:spMkLst>
        </pc:spChg>
        <pc:spChg chg="add del">
          <ac:chgData name="Rahul Kannathusseril" userId="0672e151-772e-4050-8d10-57d051c9779b" providerId="ADAL" clId="{7757FE3B-D0ED-4B87-A35C-FA388A13745D}" dt="2020-03-02T17:27:50.402" v="936"/>
          <ac:spMkLst>
            <pc:docMk/>
            <pc:sldMk cId="1426170895" sldId="1470"/>
            <ac:spMk id="10" creationId="{21DE5FAA-FA8D-42BF-9352-50701F532785}"/>
          </ac:spMkLst>
        </pc:spChg>
        <pc:spChg chg="add del mod">
          <ac:chgData name="Rahul Kannathusseril" userId="0672e151-772e-4050-8d10-57d051c9779b" providerId="ADAL" clId="{7757FE3B-D0ED-4B87-A35C-FA388A13745D}" dt="2020-03-02T17:28:10.129" v="938" actId="26606"/>
          <ac:spMkLst>
            <pc:docMk/>
            <pc:sldMk cId="1426170895" sldId="1470"/>
            <ac:spMk id="12" creationId="{B11602CE-DF86-4A65-BD32-C710F0935C18}"/>
          </ac:spMkLst>
        </pc:spChg>
        <pc:graphicFrameChg chg="add mod modGraphic">
          <ac:chgData name="Rahul Kannathusseril" userId="0672e151-772e-4050-8d10-57d051c9779b" providerId="ADAL" clId="{7757FE3B-D0ED-4B87-A35C-FA388A13745D}" dt="2020-03-02T17:50:38.726" v="2243" actId="20577"/>
          <ac:graphicFrameMkLst>
            <pc:docMk/>
            <pc:sldMk cId="1426170895" sldId="1470"/>
            <ac:graphicFrameMk id="3" creationId="{23EACB10-B7C9-48B9-8768-98D6BC8DF4B0}"/>
          </ac:graphicFrameMkLst>
        </pc:graphicFrameChg>
        <pc:graphicFrameChg chg="add del">
          <ac:chgData name="Rahul Kannathusseril" userId="0672e151-772e-4050-8d10-57d051c9779b" providerId="ADAL" clId="{7757FE3B-D0ED-4B87-A35C-FA388A13745D}" dt="2020-03-02T17:27:50.402" v="936"/>
          <ac:graphicFrameMkLst>
            <pc:docMk/>
            <pc:sldMk cId="1426170895" sldId="1470"/>
            <ac:graphicFrameMk id="11" creationId="{0487FF41-10E8-4146-AA6A-9821E0F824B8}"/>
          </ac:graphicFrameMkLst>
        </pc:graphicFrameChg>
        <pc:picChg chg="add del">
          <ac:chgData name="Rahul Kannathusseril" userId="0672e151-772e-4050-8d10-57d051c9779b" providerId="ADAL" clId="{7757FE3B-D0ED-4B87-A35C-FA388A13745D}" dt="2020-03-02T17:21:09.677" v="528"/>
          <ac:picMkLst>
            <pc:docMk/>
            <pc:sldMk cId="1426170895" sldId="1470"/>
            <ac:picMk id="2" creationId="{E2F893F3-DC67-4880-B0A4-FA519A4E9CC8}"/>
          </ac:picMkLst>
        </pc:picChg>
      </pc:sldChg>
      <pc:sldChg chg="delSp modSp add del mod">
        <pc:chgData name="Rahul Kannathusseril" userId="0672e151-772e-4050-8d10-57d051c9779b" providerId="ADAL" clId="{7757FE3B-D0ED-4B87-A35C-FA388A13745D}" dt="2020-03-02T17:51:22.397" v="2252" actId="47"/>
        <pc:sldMkLst>
          <pc:docMk/>
          <pc:sldMk cId="4224142923" sldId="1471"/>
        </pc:sldMkLst>
        <pc:spChg chg="del">
          <ac:chgData name="Rahul Kannathusseril" userId="0672e151-772e-4050-8d10-57d051c9779b" providerId="ADAL" clId="{7757FE3B-D0ED-4B87-A35C-FA388A13745D}" dt="2020-03-02T14:53:49.992" v="465" actId="478"/>
          <ac:spMkLst>
            <pc:docMk/>
            <pc:sldMk cId="4224142923" sldId="1471"/>
            <ac:spMk id="5" creationId="{00000000-0000-0000-0000-000000000000}"/>
          </ac:spMkLst>
        </pc:spChg>
        <pc:spChg chg="mod">
          <ac:chgData name="Rahul Kannathusseril" userId="0672e151-772e-4050-8d10-57d051c9779b" providerId="ADAL" clId="{7757FE3B-D0ED-4B87-A35C-FA388A13745D}" dt="2020-03-02T17:47:27.446" v="2025" actId="20577"/>
          <ac:spMkLst>
            <pc:docMk/>
            <pc:sldMk cId="4224142923" sldId="1471"/>
            <ac:spMk id="6" creationId="{C4FC6C32-AE2F-4DFB-915B-E5C84E6A32B9}"/>
          </ac:spMkLst>
        </pc:spChg>
      </pc:sldChg>
      <pc:sldChg chg="new del">
        <pc:chgData name="Rahul Kannathusseril" userId="0672e151-772e-4050-8d10-57d051c9779b" providerId="ADAL" clId="{7757FE3B-D0ED-4B87-A35C-FA388A13745D}" dt="2020-03-02T17:21:30.349" v="530" actId="680"/>
        <pc:sldMkLst>
          <pc:docMk/>
          <pc:sldMk cId="1657190032" sldId="1472"/>
        </pc:sldMkLst>
      </pc:sldChg>
      <pc:sldChg chg="addSp delSp modSp new del mod">
        <pc:chgData name="Rahul Kannathusseril" userId="0672e151-772e-4050-8d10-57d051c9779b" providerId="ADAL" clId="{7757FE3B-D0ED-4B87-A35C-FA388A13745D}" dt="2020-03-02T17:55:20.691" v="2487" actId="2696"/>
        <pc:sldMkLst>
          <pc:docMk/>
          <pc:sldMk cId="1941765002" sldId="1472"/>
        </pc:sldMkLst>
        <pc:spChg chg="del mod">
          <ac:chgData name="Rahul Kannathusseril" userId="0672e151-772e-4050-8d10-57d051c9779b" providerId="ADAL" clId="{7757FE3B-D0ED-4B87-A35C-FA388A13745D}" dt="2020-03-02T17:22:04.032" v="536" actId="478"/>
          <ac:spMkLst>
            <pc:docMk/>
            <pc:sldMk cId="1941765002" sldId="1472"/>
            <ac:spMk id="2" creationId="{57302CF8-79B4-4C50-A900-97F87BD17C83}"/>
          </ac:spMkLst>
        </pc:spChg>
        <pc:spChg chg="add mod">
          <ac:chgData name="Rahul Kannathusseril" userId="0672e151-772e-4050-8d10-57d051c9779b" providerId="ADAL" clId="{7757FE3B-D0ED-4B87-A35C-FA388A13745D}" dt="2020-03-02T17:25:15" v="930" actId="20577"/>
          <ac:spMkLst>
            <pc:docMk/>
            <pc:sldMk cId="1941765002" sldId="1472"/>
            <ac:spMk id="3" creationId="{ED0BD7DD-2F6B-4CFD-8FEC-F917E1885867}"/>
          </ac:spMkLst>
        </pc:spChg>
      </pc:sldChg>
      <pc:sldChg chg="addSp delSp modSp new del mod">
        <pc:chgData name="Rahul Kannathusseril" userId="0672e151-772e-4050-8d10-57d051c9779b" providerId="ADAL" clId="{7757FE3B-D0ED-4B87-A35C-FA388A13745D}" dt="2020-03-02T17:55:24.017" v="2488" actId="2696"/>
        <pc:sldMkLst>
          <pc:docMk/>
          <pc:sldMk cId="189199571" sldId="1473"/>
        </pc:sldMkLst>
        <pc:spChg chg="mod">
          <ac:chgData name="Rahul Kannathusseril" userId="0672e151-772e-4050-8d10-57d051c9779b" providerId="ADAL" clId="{7757FE3B-D0ED-4B87-A35C-FA388A13745D}" dt="2020-03-02T17:25:40.655" v="932" actId="1076"/>
          <ac:spMkLst>
            <pc:docMk/>
            <pc:sldMk cId="189199571" sldId="1473"/>
            <ac:spMk id="2" creationId="{064CDDF0-2577-40A3-98A5-0ED8946754CB}"/>
          </ac:spMkLst>
        </pc:spChg>
        <pc:spChg chg="add del">
          <ac:chgData name="Rahul Kannathusseril" userId="0672e151-772e-4050-8d10-57d051c9779b" providerId="ADAL" clId="{7757FE3B-D0ED-4B87-A35C-FA388A13745D}" dt="2020-03-02T17:25:49.397" v="934" actId="478"/>
          <ac:spMkLst>
            <pc:docMk/>
            <pc:sldMk cId="189199571" sldId="1473"/>
            <ac:spMk id="3" creationId="{914B7DC5-2D1C-4A8A-AAF0-29BD657EA35C}"/>
          </ac:spMkLst>
        </pc:spChg>
      </pc:sldChg>
      <pc:sldChg chg="new del">
        <pc:chgData name="Rahul Kannathusseril" userId="0672e151-772e-4050-8d10-57d051c9779b" providerId="ADAL" clId="{7757FE3B-D0ED-4B87-A35C-FA388A13745D}" dt="2020-03-02T17:32:32.808" v="967" actId="47"/>
        <pc:sldMkLst>
          <pc:docMk/>
          <pc:sldMk cId="1054297031" sldId="1474"/>
        </pc:sldMkLst>
      </pc:sldChg>
      <pc:sldChg chg="addSp delSp modSp add mod ord">
        <pc:chgData name="Rahul Kannathusseril" userId="0672e151-772e-4050-8d10-57d051c9779b" providerId="ADAL" clId="{7757FE3B-D0ED-4B87-A35C-FA388A13745D}" dt="2020-03-02T17:49:07.508" v="2150"/>
        <pc:sldMkLst>
          <pc:docMk/>
          <pc:sldMk cId="4194169596" sldId="1474"/>
        </pc:sldMkLst>
        <pc:spChg chg="mod">
          <ac:chgData name="Rahul Kannathusseril" userId="0672e151-772e-4050-8d10-57d051c9779b" providerId="ADAL" clId="{7757FE3B-D0ED-4B87-A35C-FA388A13745D}" dt="2020-03-02T17:32:57.667" v="987" actId="20577"/>
          <ac:spMkLst>
            <pc:docMk/>
            <pc:sldMk cId="4194169596" sldId="1474"/>
            <ac:spMk id="4" creationId="{00000000-0000-0000-0000-000000000000}"/>
          </ac:spMkLst>
        </pc:spChg>
        <pc:graphicFrameChg chg="del">
          <ac:chgData name="Rahul Kannathusseril" userId="0672e151-772e-4050-8d10-57d051c9779b" providerId="ADAL" clId="{7757FE3B-D0ED-4B87-A35C-FA388A13745D}" dt="2020-03-02T17:32:54.253" v="986" actId="478"/>
          <ac:graphicFrameMkLst>
            <pc:docMk/>
            <pc:sldMk cId="4194169596" sldId="1474"/>
            <ac:graphicFrameMk id="3" creationId="{23EACB10-B7C9-48B9-8768-98D6BC8DF4B0}"/>
          </ac:graphicFrameMkLst>
        </pc:graphicFrameChg>
        <pc:picChg chg="add mod">
          <ac:chgData name="Rahul Kannathusseril" userId="0672e151-772e-4050-8d10-57d051c9779b" providerId="ADAL" clId="{7757FE3B-D0ED-4B87-A35C-FA388A13745D}" dt="2020-03-02T17:33:30.232" v="991" actId="1076"/>
          <ac:picMkLst>
            <pc:docMk/>
            <pc:sldMk cId="4194169596" sldId="1474"/>
            <ac:picMk id="2" creationId="{F0EEF7E2-9BD2-4EB7-A1B1-A5D912C67E5F}"/>
          </ac:picMkLst>
        </pc:picChg>
      </pc:sldChg>
      <pc:sldChg chg="addSp delSp modSp add mod">
        <pc:chgData name="Rahul Kannathusseril" userId="0672e151-772e-4050-8d10-57d051c9779b" providerId="ADAL" clId="{7757FE3B-D0ED-4B87-A35C-FA388A13745D}" dt="2020-03-02T17:51:14.577" v="2251" actId="20577"/>
        <pc:sldMkLst>
          <pc:docMk/>
          <pc:sldMk cId="236692860" sldId="1475"/>
        </pc:sldMkLst>
        <pc:spChg chg="mod">
          <ac:chgData name="Rahul Kannathusseril" userId="0672e151-772e-4050-8d10-57d051c9779b" providerId="ADAL" clId="{7757FE3B-D0ED-4B87-A35C-FA388A13745D}" dt="2020-03-02T17:51:14.577" v="2251" actId="20577"/>
          <ac:spMkLst>
            <pc:docMk/>
            <pc:sldMk cId="236692860" sldId="1475"/>
            <ac:spMk id="4" creationId="{00000000-0000-0000-0000-000000000000}"/>
          </ac:spMkLst>
        </pc:spChg>
        <pc:graphicFrameChg chg="add mod modGraphic">
          <ac:chgData name="Rahul Kannathusseril" userId="0672e151-772e-4050-8d10-57d051c9779b" providerId="ADAL" clId="{7757FE3B-D0ED-4B87-A35C-FA388A13745D}" dt="2020-03-02T17:48:33.164" v="2148" actId="1076"/>
          <ac:graphicFrameMkLst>
            <pc:docMk/>
            <pc:sldMk cId="236692860" sldId="1475"/>
            <ac:graphicFrameMk id="3" creationId="{5EFDEAE1-CAE4-4CFB-8C61-BBF581530D3A}"/>
          </ac:graphicFrameMkLst>
        </pc:graphicFrameChg>
        <pc:picChg chg="del">
          <ac:chgData name="Rahul Kannathusseril" userId="0672e151-772e-4050-8d10-57d051c9779b" providerId="ADAL" clId="{7757FE3B-D0ED-4B87-A35C-FA388A13745D}" dt="2020-03-02T17:34:08.577" v="1067" actId="478"/>
          <ac:picMkLst>
            <pc:docMk/>
            <pc:sldMk cId="236692860" sldId="1475"/>
            <ac:picMk id="2" creationId="{F0EEF7E2-9BD2-4EB7-A1B1-A5D912C67E5F}"/>
          </ac:picMkLst>
        </pc:picChg>
      </pc:sldChg>
      <pc:sldChg chg="modSp mod">
        <pc:chgData name="Rahul Kannathusseril" userId="0672e151-772e-4050-8d10-57d051c9779b" providerId="ADAL" clId="{7757FE3B-D0ED-4B87-A35C-FA388A13745D}" dt="2020-03-02T17:46:10.226" v="1973" actId="14100"/>
        <pc:sldMkLst>
          <pc:docMk/>
          <pc:sldMk cId="415642852" sldId="1476"/>
        </pc:sldMkLst>
        <pc:spChg chg="mod">
          <ac:chgData name="Rahul Kannathusseril" userId="0672e151-772e-4050-8d10-57d051c9779b" providerId="ADAL" clId="{7757FE3B-D0ED-4B87-A35C-FA388A13745D}" dt="2020-03-02T17:43:16.442" v="1616" actId="20577"/>
          <ac:spMkLst>
            <pc:docMk/>
            <pc:sldMk cId="415642852" sldId="1476"/>
            <ac:spMk id="4" creationId="{00000000-0000-0000-0000-000000000000}"/>
          </ac:spMkLst>
        </pc:spChg>
        <pc:graphicFrameChg chg="mod">
          <ac:chgData name="Rahul Kannathusseril" userId="0672e151-772e-4050-8d10-57d051c9779b" providerId="ADAL" clId="{7757FE3B-D0ED-4B87-A35C-FA388A13745D}" dt="2020-03-02T17:46:10.226" v="1973" actId="14100"/>
          <ac:graphicFrameMkLst>
            <pc:docMk/>
            <pc:sldMk cId="415642852" sldId="1476"/>
            <ac:graphicFrameMk id="3" creationId="{5EFDEAE1-CAE4-4CFB-8C61-BBF581530D3A}"/>
          </ac:graphicFrameMkLst>
        </pc:graphicFrameChg>
      </pc:sldChg>
      <pc:sldChg chg="add">
        <pc:chgData name="Rahul Kannathusseril" userId="0672e151-772e-4050-8d10-57d051c9779b" providerId="ADAL" clId="{7757FE3B-D0ED-4B87-A35C-FA388A13745D}" dt="2020-03-02T17:51:34.495" v="2253"/>
        <pc:sldMkLst>
          <pc:docMk/>
          <pc:sldMk cId="3222776235" sldId="1477"/>
        </pc:sldMkLst>
      </pc:sldChg>
      <pc:sldMasterChg chg="delSldLayout">
        <pc:chgData name="Rahul Kannathusseril" userId="0672e151-772e-4050-8d10-57d051c9779b" providerId="ADAL" clId="{7757FE3B-D0ED-4B87-A35C-FA388A13745D}" dt="2020-03-02T14:50:52.745" v="403" actId="47"/>
        <pc:sldMasterMkLst>
          <pc:docMk/>
          <pc:sldMasterMk cId="341037982" sldId="2147484284"/>
        </pc:sldMasterMkLst>
        <pc:sldLayoutChg chg="del">
          <pc:chgData name="Rahul Kannathusseril" userId="0672e151-772e-4050-8d10-57d051c9779b" providerId="ADAL" clId="{7757FE3B-D0ED-4B87-A35C-FA388A13745D}" dt="2020-03-02T14:50:52.745" v="403" actId="47"/>
          <pc:sldLayoutMkLst>
            <pc:docMk/>
            <pc:sldMasterMk cId="341037982" sldId="2147484284"/>
            <pc:sldLayoutMk cId="2808530643" sldId="2147484321"/>
          </pc:sldLayoutMkLst>
        </pc:sldLayoutChg>
        <pc:sldLayoutChg chg="del">
          <pc:chgData name="Rahul Kannathusseril" userId="0672e151-772e-4050-8d10-57d051c9779b" providerId="ADAL" clId="{7757FE3B-D0ED-4B87-A35C-FA388A13745D}" dt="2020-03-02T14:50:52.745" v="403" actId="47"/>
          <pc:sldLayoutMkLst>
            <pc:docMk/>
            <pc:sldMasterMk cId="341037982" sldId="2147484284"/>
            <pc:sldLayoutMk cId="808556926" sldId="2147484324"/>
          </pc:sldLayoutMkLst>
        </pc:sldLayoutChg>
      </pc:sldMasterChg>
    </pc:docChg>
  </pc:docChgLst>
  <pc:docChgLst>
    <pc:chgData name="Rahul Kannathusseril" userId="0672e151-772e-4050-8d10-57d051c9779b" providerId="ADAL" clId="{FF1AD70A-73EA-4F3E-8984-0221D4CB085E}"/>
    <pc:docChg chg="custSel addSld delSld modSld sldOrd modSection">
      <pc:chgData name="Rahul Kannathusseril" userId="0672e151-772e-4050-8d10-57d051c9779b" providerId="ADAL" clId="{FF1AD70A-73EA-4F3E-8984-0221D4CB085E}" dt="2020-03-03T19:25:13.365" v="1853" actId="20577"/>
      <pc:docMkLst>
        <pc:docMk/>
      </pc:docMkLst>
      <pc:sldChg chg="modSp mod">
        <pc:chgData name="Rahul Kannathusseril" userId="0672e151-772e-4050-8d10-57d051c9779b" providerId="ADAL" clId="{FF1AD70A-73EA-4F3E-8984-0221D4CB085E}" dt="2020-03-02T18:52:37.330" v="24" actId="20577"/>
        <pc:sldMkLst>
          <pc:docMk/>
          <pc:sldMk cId="367576723" sldId="1409"/>
        </pc:sldMkLst>
        <pc:spChg chg="mod">
          <ac:chgData name="Rahul Kannathusseril" userId="0672e151-772e-4050-8d10-57d051c9779b" providerId="ADAL" clId="{FF1AD70A-73EA-4F3E-8984-0221D4CB085E}" dt="2020-03-02T18:52:37.330" v="24" actId="20577"/>
          <ac:spMkLst>
            <pc:docMk/>
            <pc:sldMk cId="367576723" sldId="1409"/>
            <ac:spMk id="64" creationId="{00000000-0000-0000-0000-000000000000}"/>
          </ac:spMkLst>
        </pc:spChg>
      </pc:sldChg>
      <pc:sldChg chg="modSp mod">
        <pc:chgData name="Rahul Kannathusseril" userId="0672e151-772e-4050-8d10-57d051c9779b" providerId="ADAL" clId="{FF1AD70A-73EA-4F3E-8984-0221D4CB085E}" dt="2020-03-02T18:55:20.016" v="187" actId="108"/>
        <pc:sldMkLst>
          <pc:docMk/>
          <pc:sldMk cId="2726765875" sldId="1410"/>
        </pc:sldMkLst>
        <pc:spChg chg="mod">
          <ac:chgData name="Rahul Kannathusseril" userId="0672e151-772e-4050-8d10-57d051c9779b" providerId="ADAL" clId="{FF1AD70A-73EA-4F3E-8984-0221D4CB085E}" dt="2020-03-02T18:55:20.016" v="187" actId="108"/>
          <ac:spMkLst>
            <pc:docMk/>
            <pc:sldMk cId="2726765875" sldId="1410"/>
            <ac:spMk id="7" creationId="{00000000-0000-0000-0000-000000000000}"/>
          </ac:spMkLst>
        </pc:spChg>
        <pc:spChg chg="mod">
          <ac:chgData name="Rahul Kannathusseril" userId="0672e151-772e-4050-8d10-57d051c9779b" providerId="ADAL" clId="{FF1AD70A-73EA-4F3E-8984-0221D4CB085E}" dt="2020-03-02T18:54:36.515" v="139" actId="1076"/>
          <ac:spMkLst>
            <pc:docMk/>
            <pc:sldMk cId="2726765875" sldId="1410"/>
            <ac:spMk id="9" creationId="{00000000-0000-0000-0000-000000000000}"/>
          </ac:spMkLst>
        </pc:spChg>
      </pc:sldChg>
      <pc:sldChg chg="addSp delSp modSp del mod">
        <pc:chgData name="Rahul Kannathusseril" userId="0672e151-772e-4050-8d10-57d051c9779b" providerId="ADAL" clId="{FF1AD70A-73EA-4F3E-8984-0221D4CB085E}" dt="2020-03-02T18:55:37.681" v="189" actId="2696"/>
        <pc:sldMkLst>
          <pc:docMk/>
          <pc:sldMk cId="2361125393" sldId="1411"/>
        </pc:sldMkLst>
        <pc:spChg chg="add mod">
          <ac:chgData name="Rahul Kannathusseril" userId="0672e151-772e-4050-8d10-57d051c9779b" providerId="ADAL" clId="{FF1AD70A-73EA-4F3E-8984-0221D4CB085E}" dt="2020-03-02T18:55:33.230" v="188" actId="478"/>
          <ac:spMkLst>
            <pc:docMk/>
            <pc:sldMk cId="2361125393" sldId="1411"/>
            <ac:spMk id="3" creationId="{BE9D37EB-8E89-4370-BA7A-DC2037F16458}"/>
          </ac:spMkLst>
        </pc:spChg>
        <pc:picChg chg="del">
          <ac:chgData name="Rahul Kannathusseril" userId="0672e151-772e-4050-8d10-57d051c9779b" providerId="ADAL" clId="{FF1AD70A-73EA-4F3E-8984-0221D4CB085E}" dt="2020-03-02T18:55:33.230" v="188" actId="478"/>
          <ac:picMkLst>
            <pc:docMk/>
            <pc:sldMk cId="2361125393" sldId="1411"/>
            <ac:picMk id="11" creationId="{00000000-0000-0000-0000-000000000000}"/>
          </ac:picMkLst>
        </pc:picChg>
      </pc:sldChg>
      <pc:sldChg chg="del">
        <pc:chgData name="Rahul Kannathusseril" userId="0672e151-772e-4050-8d10-57d051c9779b" providerId="ADAL" clId="{FF1AD70A-73EA-4F3E-8984-0221D4CB085E}" dt="2020-03-03T18:46:40.647" v="470" actId="47"/>
        <pc:sldMkLst>
          <pc:docMk/>
          <pc:sldMk cId="1913114178" sldId="1415"/>
        </pc:sldMkLst>
      </pc:sldChg>
      <pc:sldChg chg="modSp mod">
        <pc:chgData name="Rahul Kannathusseril" userId="0672e151-772e-4050-8d10-57d051c9779b" providerId="ADAL" clId="{FF1AD70A-73EA-4F3E-8984-0221D4CB085E}" dt="2020-03-02T18:57:38.178" v="361" actId="20577"/>
        <pc:sldMkLst>
          <pc:docMk/>
          <pc:sldMk cId="2018151459" sldId="1441"/>
        </pc:sldMkLst>
        <pc:spChg chg="mod">
          <ac:chgData name="Rahul Kannathusseril" userId="0672e151-772e-4050-8d10-57d051c9779b" providerId="ADAL" clId="{FF1AD70A-73EA-4F3E-8984-0221D4CB085E}" dt="2020-03-02T18:56:13.826" v="243" actId="20577"/>
          <ac:spMkLst>
            <pc:docMk/>
            <pc:sldMk cId="2018151459" sldId="1441"/>
            <ac:spMk id="4" creationId="{00000000-0000-0000-0000-000000000000}"/>
          </ac:spMkLst>
        </pc:spChg>
        <pc:spChg chg="mod">
          <ac:chgData name="Rahul Kannathusseril" userId="0672e151-772e-4050-8d10-57d051c9779b" providerId="ADAL" clId="{FF1AD70A-73EA-4F3E-8984-0221D4CB085E}" dt="2020-03-02T18:57:38.178" v="361" actId="20577"/>
          <ac:spMkLst>
            <pc:docMk/>
            <pc:sldMk cId="2018151459" sldId="1441"/>
            <ac:spMk id="6" creationId="{C4FC6C32-AE2F-4DFB-915B-E5C84E6A32B9}"/>
          </ac:spMkLst>
        </pc:spChg>
      </pc:sldChg>
      <pc:sldChg chg="addSp delSp modSp mod">
        <pc:chgData name="Rahul Kannathusseril" userId="0672e151-772e-4050-8d10-57d051c9779b" providerId="ADAL" clId="{FF1AD70A-73EA-4F3E-8984-0221D4CB085E}" dt="2020-03-03T18:42:47.698" v="452" actId="20577"/>
        <pc:sldMkLst>
          <pc:docMk/>
          <pc:sldMk cId="1426170895" sldId="1470"/>
        </pc:sldMkLst>
        <pc:spChg chg="add del mod">
          <ac:chgData name="Rahul Kannathusseril" userId="0672e151-772e-4050-8d10-57d051c9779b" providerId="ADAL" clId="{FF1AD70A-73EA-4F3E-8984-0221D4CB085E}" dt="2020-03-03T18:41:37.203" v="405" actId="478"/>
          <ac:spMkLst>
            <pc:docMk/>
            <pc:sldMk cId="1426170895" sldId="1470"/>
            <ac:spMk id="2" creationId="{E2353874-DE50-4DF9-A6E2-805609D688F4}"/>
          </ac:spMkLst>
        </pc:spChg>
        <pc:spChg chg="mod">
          <ac:chgData name="Rahul Kannathusseril" userId="0672e151-772e-4050-8d10-57d051c9779b" providerId="ADAL" clId="{FF1AD70A-73EA-4F3E-8984-0221D4CB085E}" dt="2020-03-03T18:39:05.711" v="371" actId="20577"/>
          <ac:spMkLst>
            <pc:docMk/>
            <pc:sldMk cId="1426170895" sldId="1470"/>
            <ac:spMk id="4" creationId="{00000000-0000-0000-0000-000000000000}"/>
          </ac:spMkLst>
        </pc:spChg>
        <pc:spChg chg="add mod">
          <ac:chgData name="Rahul Kannathusseril" userId="0672e151-772e-4050-8d10-57d051c9779b" providerId="ADAL" clId="{FF1AD70A-73EA-4F3E-8984-0221D4CB085E}" dt="2020-03-03T18:42:47.698" v="452" actId="20577"/>
          <ac:spMkLst>
            <pc:docMk/>
            <pc:sldMk cId="1426170895" sldId="1470"/>
            <ac:spMk id="5" creationId="{E0BEA676-B861-4CCB-8B52-99B8CD69668B}"/>
          </ac:spMkLst>
        </pc:spChg>
        <pc:graphicFrameChg chg="del mod">
          <ac:chgData name="Rahul Kannathusseril" userId="0672e151-772e-4050-8d10-57d051c9779b" providerId="ADAL" clId="{FF1AD70A-73EA-4F3E-8984-0221D4CB085E}" dt="2020-03-03T18:39:18.302" v="375" actId="478"/>
          <ac:graphicFrameMkLst>
            <pc:docMk/>
            <pc:sldMk cId="1426170895" sldId="1470"/>
            <ac:graphicFrameMk id="3" creationId="{23EACB10-B7C9-48B9-8768-98D6BC8DF4B0}"/>
          </ac:graphicFrameMkLst>
        </pc:graphicFrameChg>
      </pc:sldChg>
      <pc:sldChg chg="del">
        <pc:chgData name="Rahul Kannathusseril" userId="0672e151-772e-4050-8d10-57d051c9779b" providerId="ADAL" clId="{FF1AD70A-73EA-4F3E-8984-0221D4CB085E}" dt="2020-03-03T18:46:27.774" v="467" actId="47"/>
        <pc:sldMkLst>
          <pc:docMk/>
          <pc:sldMk cId="4194169596" sldId="1474"/>
        </pc:sldMkLst>
      </pc:sldChg>
      <pc:sldChg chg="del">
        <pc:chgData name="Rahul Kannathusseril" userId="0672e151-772e-4050-8d10-57d051c9779b" providerId="ADAL" clId="{FF1AD70A-73EA-4F3E-8984-0221D4CB085E}" dt="2020-03-03T18:46:37.030" v="469" actId="47"/>
        <pc:sldMkLst>
          <pc:docMk/>
          <pc:sldMk cId="236692860" sldId="1475"/>
        </pc:sldMkLst>
      </pc:sldChg>
      <pc:sldChg chg="del">
        <pc:chgData name="Rahul Kannathusseril" userId="0672e151-772e-4050-8d10-57d051c9779b" providerId="ADAL" clId="{FF1AD70A-73EA-4F3E-8984-0221D4CB085E}" dt="2020-03-03T18:46:35.644" v="468" actId="47"/>
        <pc:sldMkLst>
          <pc:docMk/>
          <pc:sldMk cId="415642852" sldId="1476"/>
        </pc:sldMkLst>
      </pc:sldChg>
      <pc:sldChg chg="addSp delSp modSp add mod">
        <pc:chgData name="Rahul Kannathusseril" userId="0672e151-772e-4050-8d10-57d051c9779b" providerId="ADAL" clId="{FF1AD70A-73EA-4F3E-8984-0221D4CB085E}" dt="2020-03-03T18:46:16.238" v="466" actId="14100"/>
        <pc:sldMkLst>
          <pc:docMk/>
          <pc:sldMk cId="783733067" sldId="1478"/>
        </pc:sldMkLst>
        <pc:spChg chg="add del">
          <ac:chgData name="Rahul Kannathusseril" userId="0672e151-772e-4050-8d10-57d051c9779b" providerId="ADAL" clId="{FF1AD70A-73EA-4F3E-8984-0221D4CB085E}" dt="2020-03-03T18:43:25.242" v="456"/>
          <ac:spMkLst>
            <pc:docMk/>
            <pc:sldMk cId="783733067" sldId="1478"/>
            <ac:spMk id="2" creationId="{A87B30FC-CA37-47D7-8495-65D88D464730}"/>
          </ac:spMkLst>
        </pc:spChg>
        <pc:spChg chg="del">
          <ac:chgData name="Rahul Kannathusseril" userId="0672e151-772e-4050-8d10-57d051c9779b" providerId="ADAL" clId="{FF1AD70A-73EA-4F3E-8984-0221D4CB085E}" dt="2020-03-03T18:43:06.202" v="454" actId="478"/>
          <ac:spMkLst>
            <pc:docMk/>
            <pc:sldMk cId="783733067" sldId="1478"/>
            <ac:spMk id="5" creationId="{E0BEA676-B861-4CCB-8B52-99B8CD69668B}"/>
          </ac:spMkLst>
        </pc:spChg>
        <pc:picChg chg="add del mod">
          <ac:chgData name="Rahul Kannathusseril" userId="0672e151-772e-4050-8d10-57d051c9779b" providerId="ADAL" clId="{FF1AD70A-73EA-4F3E-8984-0221D4CB085E}" dt="2020-03-03T18:46:01.303" v="462" actId="478"/>
          <ac:picMkLst>
            <pc:docMk/>
            <pc:sldMk cId="783733067" sldId="1478"/>
            <ac:picMk id="3" creationId="{ECA3F5E4-3834-4074-B326-CF3D6F245573}"/>
          </ac:picMkLst>
        </pc:picChg>
        <pc:picChg chg="add mod">
          <ac:chgData name="Rahul Kannathusseril" userId="0672e151-772e-4050-8d10-57d051c9779b" providerId="ADAL" clId="{FF1AD70A-73EA-4F3E-8984-0221D4CB085E}" dt="2020-03-03T18:46:16.238" v="466" actId="14100"/>
          <ac:picMkLst>
            <pc:docMk/>
            <pc:sldMk cId="783733067" sldId="1478"/>
            <ac:picMk id="6" creationId="{B99947D4-B064-4970-AA84-81E5BA00E1FC}"/>
          </ac:picMkLst>
        </pc:picChg>
      </pc:sldChg>
      <pc:sldChg chg="addSp delSp modSp add mod setBg">
        <pc:chgData name="Rahul Kannathusseril" userId="0672e151-772e-4050-8d10-57d051c9779b" providerId="ADAL" clId="{FF1AD70A-73EA-4F3E-8984-0221D4CB085E}" dt="2020-03-03T19:05:37.518" v="1317" actId="20577"/>
        <pc:sldMkLst>
          <pc:docMk/>
          <pc:sldMk cId="1465407379" sldId="1479"/>
        </pc:sldMkLst>
        <pc:spChg chg="add mod">
          <ac:chgData name="Rahul Kannathusseril" userId="0672e151-772e-4050-8d10-57d051c9779b" providerId="ADAL" clId="{FF1AD70A-73EA-4F3E-8984-0221D4CB085E}" dt="2020-03-03T18:56:52.375" v="904" actId="14100"/>
          <ac:spMkLst>
            <pc:docMk/>
            <pc:sldMk cId="1465407379" sldId="1479"/>
            <ac:spMk id="2" creationId="{200E70D3-035F-4B65-AB4D-5BB691159021}"/>
          </ac:spMkLst>
        </pc:spChg>
        <pc:spChg chg="add mod ord">
          <ac:chgData name="Rahul Kannathusseril" userId="0672e151-772e-4050-8d10-57d051c9779b" providerId="ADAL" clId="{FF1AD70A-73EA-4F3E-8984-0221D4CB085E}" dt="2020-03-03T18:59:24.247" v="952" actId="14100"/>
          <ac:spMkLst>
            <pc:docMk/>
            <pc:sldMk cId="1465407379" sldId="1479"/>
            <ac:spMk id="3" creationId="{0F83F9EA-12FC-4357-833C-CE49D657F2D6}"/>
          </ac:spMkLst>
        </pc:spChg>
        <pc:spChg chg="del mod">
          <ac:chgData name="Rahul Kannathusseril" userId="0672e151-772e-4050-8d10-57d051c9779b" providerId="ADAL" clId="{FF1AD70A-73EA-4F3E-8984-0221D4CB085E}" dt="2020-03-03T18:56:48.294" v="903" actId="478"/>
          <ac:spMkLst>
            <pc:docMk/>
            <pc:sldMk cId="1465407379" sldId="1479"/>
            <ac:spMk id="4" creationId="{00000000-0000-0000-0000-000000000000}"/>
          </ac:spMkLst>
        </pc:spChg>
        <pc:spChg chg="add del mod">
          <ac:chgData name="Rahul Kannathusseril" userId="0672e151-772e-4050-8d10-57d051c9779b" providerId="ADAL" clId="{FF1AD70A-73EA-4F3E-8984-0221D4CB085E}" dt="2020-03-03T18:54:05.185" v="678" actId="478"/>
          <ac:spMkLst>
            <pc:docMk/>
            <pc:sldMk cId="1465407379" sldId="1479"/>
            <ac:spMk id="5" creationId="{8E697D24-0231-48B9-A8AA-873B33258666}"/>
          </ac:spMkLst>
        </pc:spChg>
        <pc:spChg chg="add mod">
          <ac:chgData name="Rahul Kannathusseril" userId="0672e151-772e-4050-8d10-57d051c9779b" providerId="ADAL" clId="{FF1AD70A-73EA-4F3E-8984-0221D4CB085E}" dt="2020-03-03T18:57:13.974" v="909" actId="1076"/>
          <ac:spMkLst>
            <pc:docMk/>
            <pc:sldMk cId="1465407379" sldId="1479"/>
            <ac:spMk id="7" creationId="{8C8145C8-AC44-4CC5-BE02-0189971C041C}"/>
          </ac:spMkLst>
        </pc:spChg>
        <pc:spChg chg="add mod">
          <ac:chgData name="Rahul Kannathusseril" userId="0672e151-772e-4050-8d10-57d051c9779b" providerId="ADAL" clId="{FF1AD70A-73EA-4F3E-8984-0221D4CB085E}" dt="2020-03-03T19:05:37.518" v="1317" actId="20577"/>
          <ac:spMkLst>
            <pc:docMk/>
            <pc:sldMk cId="1465407379" sldId="1479"/>
            <ac:spMk id="11" creationId="{D8962274-005C-4287-A183-1C96400A980D}"/>
          </ac:spMkLst>
        </pc:spChg>
        <pc:spChg chg="add mod">
          <ac:chgData name="Rahul Kannathusseril" userId="0672e151-772e-4050-8d10-57d051c9779b" providerId="ADAL" clId="{FF1AD70A-73EA-4F3E-8984-0221D4CB085E}" dt="2020-03-03T19:03:41.599" v="1240" actId="20577"/>
          <ac:spMkLst>
            <pc:docMk/>
            <pc:sldMk cId="1465407379" sldId="1479"/>
            <ac:spMk id="12" creationId="{950D8287-0DDC-4C37-9A24-DCD5B7764A72}"/>
          </ac:spMkLst>
        </pc:spChg>
        <pc:spChg chg="add mod">
          <ac:chgData name="Rahul Kannathusseril" userId="0672e151-772e-4050-8d10-57d051c9779b" providerId="ADAL" clId="{FF1AD70A-73EA-4F3E-8984-0221D4CB085E}" dt="2020-03-03T19:05:03.801" v="1280" actId="404"/>
          <ac:spMkLst>
            <pc:docMk/>
            <pc:sldMk cId="1465407379" sldId="1479"/>
            <ac:spMk id="13" creationId="{D0D70A38-32C3-4524-B4CA-369D34450ADD}"/>
          </ac:spMkLst>
        </pc:spChg>
        <pc:spChg chg="add mod">
          <ac:chgData name="Rahul Kannathusseril" userId="0672e151-772e-4050-8d10-57d051c9779b" providerId="ADAL" clId="{FF1AD70A-73EA-4F3E-8984-0221D4CB085E}" dt="2020-03-03T19:05:27.027" v="1313" actId="20577"/>
          <ac:spMkLst>
            <pc:docMk/>
            <pc:sldMk cId="1465407379" sldId="1479"/>
            <ac:spMk id="14" creationId="{D75DB487-1508-4662-A9B7-CAA6333EDE11}"/>
          </ac:spMkLst>
        </pc:spChg>
        <pc:graphicFrameChg chg="add mod modGraphic">
          <ac:chgData name="Rahul Kannathusseril" userId="0672e151-772e-4050-8d10-57d051c9779b" providerId="ADAL" clId="{FF1AD70A-73EA-4F3E-8984-0221D4CB085E}" dt="2020-03-03T19:01:21.943" v="1110" actId="20577"/>
          <ac:graphicFrameMkLst>
            <pc:docMk/>
            <pc:sldMk cId="1465407379" sldId="1479"/>
            <ac:graphicFrameMk id="8" creationId="{4D9C0FE4-C26F-4B83-A923-6E587A6234E4}"/>
          </ac:graphicFrameMkLst>
        </pc:graphicFrameChg>
        <pc:graphicFrameChg chg="add mod">
          <ac:chgData name="Rahul Kannathusseril" userId="0672e151-772e-4050-8d10-57d051c9779b" providerId="ADAL" clId="{FF1AD70A-73EA-4F3E-8984-0221D4CB085E}" dt="2020-03-03T19:01:07.876" v="1085" actId="20577"/>
          <ac:graphicFrameMkLst>
            <pc:docMk/>
            <pc:sldMk cId="1465407379" sldId="1479"/>
            <ac:graphicFrameMk id="9" creationId="{48048D09-CBD0-4E62-91F2-D75D8B14789D}"/>
          </ac:graphicFrameMkLst>
        </pc:graphicFrameChg>
        <pc:graphicFrameChg chg="add mod">
          <ac:chgData name="Rahul Kannathusseril" userId="0672e151-772e-4050-8d10-57d051c9779b" providerId="ADAL" clId="{FF1AD70A-73EA-4F3E-8984-0221D4CB085E}" dt="2020-03-03T19:02:49.112" v="1227" actId="20577"/>
          <ac:graphicFrameMkLst>
            <pc:docMk/>
            <pc:sldMk cId="1465407379" sldId="1479"/>
            <ac:graphicFrameMk id="10" creationId="{00402D5F-D812-4963-8F39-D3E1D57FF0B2}"/>
          </ac:graphicFrameMkLst>
        </pc:graphicFrameChg>
        <pc:picChg chg="del">
          <ac:chgData name="Rahul Kannathusseril" userId="0672e151-772e-4050-8d10-57d051c9779b" providerId="ADAL" clId="{FF1AD70A-73EA-4F3E-8984-0221D4CB085E}" dt="2020-03-03T18:47:30.467" v="505" actId="478"/>
          <ac:picMkLst>
            <pc:docMk/>
            <pc:sldMk cId="1465407379" sldId="1479"/>
            <ac:picMk id="6" creationId="{B99947D4-B064-4970-AA84-81E5BA00E1FC}"/>
          </ac:picMkLst>
        </pc:picChg>
      </pc:sldChg>
      <pc:sldChg chg="addSp delSp modSp add mod ord">
        <pc:chgData name="Rahul Kannathusseril" userId="0672e151-772e-4050-8d10-57d051c9779b" providerId="ADAL" clId="{FF1AD70A-73EA-4F3E-8984-0221D4CB085E}" dt="2020-03-03T19:22:42.169" v="1658" actId="1076"/>
        <pc:sldMkLst>
          <pc:docMk/>
          <pc:sldMk cId="2962327153" sldId="1480"/>
        </pc:sldMkLst>
        <pc:spChg chg="mod">
          <ac:chgData name="Rahul Kannathusseril" userId="0672e151-772e-4050-8d10-57d051c9779b" providerId="ADAL" clId="{FF1AD70A-73EA-4F3E-8984-0221D4CB085E}" dt="2020-03-03T19:20:10.113" v="1348" actId="20577"/>
          <ac:spMkLst>
            <pc:docMk/>
            <pc:sldMk cId="2962327153" sldId="1480"/>
            <ac:spMk id="4" creationId="{00000000-0000-0000-0000-000000000000}"/>
          </ac:spMkLst>
        </pc:spChg>
        <pc:graphicFrameChg chg="add mod modGraphic">
          <ac:chgData name="Rahul Kannathusseril" userId="0672e151-772e-4050-8d10-57d051c9779b" providerId="ADAL" clId="{FF1AD70A-73EA-4F3E-8984-0221D4CB085E}" dt="2020-03-03T19:22:42.169" v="1658" actId="1076"/>
          <ac:graphicFrameMkLst>
            <pc:docMk/>
            <pc:sldMk cId="2962327153" sldId="1480"/>
            <ac:graphicFrameMk id="2" creationId="{18AF4946-9008-4AFD-BBD9-60D5B1AC0541}"/>
          </ac:graphicFrameMkLst>
        </pc:graphicFrameChg>
        <pc:picChg chg="del">
          <ac:chgData name="Rahul Kannathusseril" userId="0672e151-772e-4050-8d10-57d051c9779b" providerId="ADAL" clId="{FF1AD70A-73EA-4F3E-8984-0221D4CB085E}" dt="2020-03-03T19:20:12.521" v="1349" actId="478"/>
          <ac:picMkLst>
            <pc:docMk/>
            <pc:sldMk cId="2962327153" sldId="1480"/>
            <ac:picMk id="6" creationId="{B99947D4-B064-4970-AA84-81E5BA00E1FC}"/>
          </ac:picMkLst>
        </pc:picChg>
      </pc:sldChg>
      <pc:sldChg chg="modSp add mod">
        <pc:chgData name="Rahul Kannathusseril" userId="0672e151-772e-4050-8d10-57d051c9779b" providerId="ADAL" clId="{FF1AD70A-73EA-4F3E-8984-0221D4CB085E}" dt="2020-03-03T19:25:13.365" v="1853" actId="20577"/>
        <pc:sldMkLst>
          <pc:docMk/>
          <pc:sldMk cId="751609161" sldId="1481"/>
        </pc:sldMkLst>
        <pc:spChg chg="mod">
          <ac:chgData name="Rahul Kannathusseril" userId="0672e151-772e-4050-8d10-57d051c9779b" providerId="ADAL" clId="{FF1AD70A-73EA-4F3E-8984-0221D4CB085E}" dt="2020-03-03T19:23:52.646" v="1668" actId="20577"/>
          <ac:spMkLst>
            <pc:docMk/>
            <pc:sldMk cId="751609161" sldId="1481"/>
            <ac:spMk id="4" creationId="{00000000-0000-0000-0000-000000000000}"/>
          </ac:spMkLst>
        </pc:spChg>
        <pc:graphicFrameChg chg="mod">
          <ac:chgData name="Rahul Kannathusseril" userId="0672e151-772e-4050-8d10-57d051c9779b" providerId="ADAL" clId="{FF1AD70A-73EA-4F3E-8984-0221D4CB085E}" dt="2020-03-03T19:25:13.365" v="1853" actId="20577"/>
          <ac:graphicFrameMkLst>
            <pc:docMk/>
            <pc:sldMk cId="751609161" sldId="1481"/>
            <ac:graphicFrameMk id="2" creationId="{18AF4946-9008-4AFD-BBD9-60D5B1AC0541}"/>
          </ac:graphicFrameMkLst>
        </pc:graphicFrameChg>
      </pc:sldChg>
    </pc:docChg>
  </pc:docChgLst>
  <pc:docChgLst>
    <pc:chgData name="Rahul Kannathusseril" userId="0672e151-772e-4050-8d10-57d051c9779b" providerId="ADAL" clId="{98B27A64-B381-48A2-8996-BFF54279B4ED}"/>
    <pc:docChg chg="addSld delSld modSld modSection">
      <pc:chgData name="Rahul Kannathusseril" userId="0672e151-772e-4050-8d10-57d051c9779b" providerId="ADAL" clId="{98B27A64-B381-48A2-8996-BFF54279B4ED}" dt="2020-03-06T21:34:10.347" v="423" actId="1076"/>
      <pc:docMkLst>
        <pc:docMk/>
      </pc:docMkLst>
      <pc:sldChg chg="modSp mod">
        <pc:chgData name="Rahul Kannathusseril" userId="0672e151-772e-4050-8d10-57d051c9779b" providerId="ADAL" clId="{98B27A64-B381-48A2-8996-BFF54279B4ED}" dt="2020-03-05T18:55:36.757" v="18" actId="6549"/>
        <pc:sldMkLst>
          <pc:docMk/>
          <pc:sldMk cId="367576723" sldId="1409"/>
        </pc:sldMkLst>
        <pc:spChg chg="mod">
          <ac:chgData name="Rahul Kannathusseril" userId="0672e151-772e-4050-8d10-57d051c9779b" providerId="ADAL" clId="{98B27A64-B381-48A2-8996-BFF54279B4ED}" dt="2020-03-05T18:55:36.757" v="18" actId="6549"/>
          <ac:spMkLst>
            <pc:docMk/>
            <pc:sldMk cId="367576723" sldId="1409"/>
            <ac:spMk id="64" creationId="{00000000-0000-0000-0000-000000000000}"/>
          </ac:spMkLst>
        </pc:spChg>
      </pc:sldChg>
      <pc:sldChg chg="modSp mod">
        <pc:chgData name="Rahul Kannathusseril" userId="0672e151-772e-4050-8d10-57d051c9779b" providerId="ADAL" clId="{98B27A64-B381-48A2-8996-BFF54279B4ED}" dt="2020-03-06T21:34:10.347" v="423" actId="1076"/>
        <pc:sldMkLst>
          <pc:docMk/>
          <pc:sldMk cId="2726765875" sldId="1410"/>
        </pc:sldMkLst>
        <pc:spChg chg="mod">
          <ac:chgData name="Rahul Kannathusseril" userId="0672e151-772e-4050-8d10-57d051c9779b" providerId="ADAL" clId="{98B27A64-B381-48A2-8996-BFF54279B4ED}" dt="2020-03-06T21:28:03.656" v="422" actId="6549"/>
          <ac:spMkLst>
            <pc:docMk/>
            <pc:sldMk cId="2726765875" sldId="1410"/>
            <ac:spMk id="7" creationId="{00000000-0000-0000-0000-000000000000}"/>
          </ac:spMkLst>
        </pc:spChg>
        <pc:spChg chg="mod">
          <ac:chgData name="Rahul Kannathusseril" userId="0672e151-772e-4050-8d10-57d051c9779b" providerId="ADAL" clId="{98B27A64-B381-48A2-8996-BFF54279B4ED}" dt="2020-03-06T21:34:10.347" v="423" actId="1076"/>
          <ac:spMkLst>
            <pc:docMk/>
            <pc:sldMk cId="2726765875" sldId="1410"/>
            <ac:spMk id="9" creationId="{00000000-0000-0000-0000-000000000000}"/>
          </ac:spMkLst>
        </pc:spChg>
      </pc:sldChg>
      <pc:sldChg chg="addSp modSp mod">
        <pc:chgData name="Rahul Kannathusseril" userId="0672e151-772e-4050-8d10-57d051c9779b" providerId="ADAL" clId="{98B27A64-B381-48A2-8996-BFF54279B4ED}" dt="2020-03-05T19:05:11.859" v="360" actId="14100"/>
        <pc:sldMkLst>
          <pc:docMk/>
          <pc:sldMk cId="2018151459" sldId="1441"/>
        </pc:sldMkLst>
        <pc:spChg chg="mod">
          <ac:chgData name="Rahul Kannathusseril" userId="0672e151-772e-4050-8d10-57d051c9779b" providerId="ADAL" clId="{98B27A64-B381-48A2-8996-BFF54279B4ED}" dt="2020-03-05T19:02:13.252" v="306" actId="20577"/>
          <ac:spMkLst>
            <pc:docMk/>
            <pc:sldMk cId="2018151459" sldId="1441"/>
            <ac:spMk id="4" creationId="{00000000-0000-0000-0000-000000000000}"/>
          </ac:spMkLst>
        </pc:spChg>
        <pc:spChg chg="mod">
          <ac:chgData name="Rahul Kannathusseril" userId="0672e151-772e-4050-8d10-57d051c9779b" providerId="ADAL" clId="{98B27A64-B381-48A2-8996-BFF54279B4ED}" dt="2020-03-05T19:05:05.460" v="358" actId="20577"/>
          <ac:spMkLst>
            <pc:docMk/>
            <pc:sldMk cId="2018151459" sldId="1441"/>
            <ac:spMk id="6" creationId="{C4FC6C32-AE2F-4DFB-915B-E5C84E6A32B9}"/>
          </ac:spMkLst>
        </pc:spChg>
        <pc:picChg chg="add mod">
          <ac:chgData name="Rahul Kannathusseril" userId="0672e151-772e-4050-8d10-57d051c9779b" providerId="ADAL" clId="{98B27A64-B381-48A2-8996-BFF54279B4ED}" dt="2020-03-05T19:05:11.859" v="360" actId="14100"/>
          <ac:picMkLst>
            <pc:docMk/>
            <pc:sldMk cId="2018151459" sldId="1441"/>
            <ac:picMk id="2" creationId="{D3AD0719-FB9C-4F39-849F-D64CD6070A9A}"/>
          </ac:picMkLst>
        </pc:picChg>
      </pc:sldChg>
      <pc:sldChg chg="del">
        <pc:chgData name="Rahul Kannathusseril" userId="0672e151-772e-4050-8d10-57d051c9779b" providerId="ADAL" clId="{98B27A64-B381-48A2-8996-BFF54279B4ED}" dt="2020-03-05T19:08:15.456" v="407" actId="2696"/>
        <pc:sldMkLst>
          <pc:docMk/>
          <pc:sldMk cId="1426170895" sldId="1470"/>
        </pc:sldMkLst>
      </pc:sldChg>
      <pc:sldChg chg="del">
        <pc:chgData name="Rahul Kannathusseril" userId="0672e151-772e-4050-8d10-57d051c9779b" providerId="ADAL" clId="{98B27A64-B381-48A2-8996-BFF54279B4ED}" dt="2020-03-05T19:08:21.535" v="409" actId="2696"/>
        <pc:sldMkLst>
          <pc:docMk/>
          <pc:sldMk cId="783733067" sldId="1478"/>
        </pc:sldMkLst>
      </pc:sldChg>
      <pc:sldChg chg="del">
        <pc:chgData name="Rahul Kannathusseril" userId="0672e151-772e-4050-8d10-57d051c9779b" providerId="ADAL" clId="{98B27A64-B381-48A2-8996-BFF54279B4ED}" dt="2020-03-05T19:08:24.545" v="410" actId="2696"/>
        <pc:sldMkLst>
          <pc:docMk/>
          <pc:sldMk cId="1465407379" sldId="1479"/>
        </pc:sldMkLst>
      </pc:sldChg>
      <pc:sldChg chg="del">
        <pc:chgData name="Rahul Kannathusseril" userId="0672e151-772e-4050-8d10-57d051c9779b" providerId="ADAL" clId="{98B27A64-B381-48A2-8996-BFF54279B4ED}" dt="2020-03-05T19:08:26.813" v="411" actId="2696"/>
        <pc:sldMkLst>
          <pc:docMk/>
          <pc:sldMk cId="2962327153" sldId="1480"/>
        </pc:sldMkLst>
      </pc:sldChg>
      <pc:sldChg chg="del">
        <pc:chgData name="Rahul Kannathusseril" userId="0672e151-772e-4050-8d10-57d051c9779b" providerId="ADAL" clId="{98B27A64-B381-48A2-8996-BFF54279B4ED}" dt="2020-03-05T19:08:29.836" v="412" actId="2696"/>
        <pc:sldMkLst>
          <pc:docMk/>
          <pc:sldMk cId="751609161" sldId="1481"/>
        </pc:sldMkLst>
      </pc:sldChg>
      <pc:sldChg chg="add del">
        <pc:chgData name="Rahul Kannathusseril" userId="0672e151-772e-4050-8d10-57d051c9779b" providerId="ADAL" clId="{98B27A64-B381-48A2-8996-BFF54279B4ED}" dt="2020-03-05T19:08:18.600" v="408" actId="2696"/>
        <pc:sldMkLst>
          <pc:docMk/>
          <pc:sldMk cId="3905070601" sldId="14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3/6/2020 1:27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3/6/2020 12:42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Date Placeholder 10"/>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19CC1-1DB7-4AC7-9849-D59B42A7B9F1}"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5"/>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 / or trademarks in the U.S. and / 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1779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118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3/6/2020 12:42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22726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679653"/>
          </a:xfrm>
        </p:spPr>
        <p:txBody>
          <a:bodyPr/>
          <a:lstStyle/>
          <a:p>
            <a:r>
              <a:rPr lang="en-US"/>
              <a:t>Click to edit Master title style</a:t>
            </a:r>
          </a:p>
        </p:txBody>
      </p:sp>
      <p:sp>
        <p:nvSpPr>
          <p:cNvPr id="5" name="Text Placeholder 4"/>
          <p:cNvSpPr>
            <a:spLocks noGrp="1"/>
          </p:cNvSpPr>
          <p:nvPr>
            <p:ph type="body" sz="quarter" idx="10"/>
          </p:nvPr>
        </p:nvSpPr>
        <p:spPr>
          <a:xfrm>
            <a:off x="529660" y="1476621"/>
            <a:ext cx="11375536" cy="1147686"/>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1"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099065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4000505284"/>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Full Slid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248860838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Page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939820232"/>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0739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46837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301284"/>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212311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3445776"/>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25850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3253778"/>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746751"/>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9292371"/>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8018682"/>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323695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16180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25474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90935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674065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387080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975647"/>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8276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3341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722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7762985"/>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976060869"/>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72509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a:t>Click to edit slide content</a:t>
            </a:r>
          </a:p>
        </p:txBody>
      </p:sp>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tx1"/>
                </a:solidFill>
                <a:latin typeface="+mn-lt"/>
              </a:defRPr>
            </a:lvl1pPr>
          </a:lstStyle>
          <a:p>
            <a:fld id="{6CAB5F3F-0C09-2446-88B7-457681E8ABF6}" type="datetime1">
              <a:rPr lang="en-US" smtClean="0"/>
              <a:pPr/>
              <a:t>3/6/2020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tx1"/>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730942" y="1243471"/>
            <a:ext cx="8394621" cy="795924"/>
          </a:xfrm>
          <a:prstGeom prst="rect">
            <a:avLst/>
          </a:prstGeom>
        </p:spPr>
        <p:txBody>
          <a:bodyPr vert="horz" lIns="182880" tIns="137160"/>
          <a:lstStyle>
            <a:lvl1pPr marL="0" indent="0">
              <a:spcBef>
                <a:spcPts val="408"/>
              </a:spcBef>
              <a:buFontTx/>
              <a:buNone/>
              <a:defRPr sz="4080" baseline="0">
                <a:solidFill>
                  <a:schemeClr val="tx1"/>
                </a:solidFill>
                <a:latin typeface="Segoe UI Light" pitchFamily="34" charset="0"/>
              </a:defRPr>
            </a:lvl1pPr>
          </a:lstStyle>
          <a:p>
            <a:pPr lvl="0"/>
            <a:r>
              <a:rPr lang="en-US"/>
              <a:t>Click to edit slide content</a:t>
            </a:r>
          </a:p>
        </p:txBody>
      </p:sp>
    </p:spTree>
    <p:extLst>
      <p:ext uri="{BB962C8B-B14F-4D97-AF65-F5344CB8AC3E}">
        <p14:creationId xmlns:p14="http://schemas.microsoft.com/office/powerpoint/2010/main" val="72930942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730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528773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956465"/>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319867"/>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0587784"/>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1225651"/>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367899"/>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1136529"/>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54591"/>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4896354"/>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848843"/>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68513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138800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55076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11639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39169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095806"/>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613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2318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495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1417858"/>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6177180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3203343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Content Page (Buil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2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04493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200" y="6162520"/>
            <a:ext cx="1645920" cy="352580"/>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solidFill>
                  <a:schemeClr val="tx1"/>
                </a:solidFill>
              </a:rPr>
              <a:t>Microsoft Services</a:t>
            </a:r>
            <a:endParaRPr lang="en-US" sz="2400" dirty="0">
              <a:solidFill>
                <a:schemeClr val="tx1"/>
              </a:solidFill>
              <a:latin typeface="Segoe UI"/>
            </a:endParaRPr>
          </a:p>
        </p:txBody>
      </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701755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10130536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9585838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4268450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41703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17034291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2854274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8125778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dirty="0"/>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3853177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40625215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9650651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Page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44187514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Full Slid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14510807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a:stretch/>
        </p:blipFill>
        <p:spPr>
          <a:xfrm flipH="1">
            <a:off x="-1" y="0"/>
            <a:ext cx="12436475" cy="69945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458332" y="6269752"/>
            <a:ext cx="1552931" cy="332660"/>
          </a:xfrm>
          <a:prstGeom prst="rect">
            <a:avLst/>
          </a:prstGeom>
        </p:spPr>
      </p:pic>
    </p:spTree>
    <p:extLst>
      <p:ext uri="{BB962C8B-B14F-4D97-AF65-F5344CB8AC3E}">
        <p14:creationId xmlns:p14="http://schemas.microsoft.com/office/powerpoint/2010/main" val="393556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itle Slide Photo">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0"/>
            <a:ext cx="12436475" cy="699452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6096419"/>
            <a:ext cx="1846781" cy="6793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2078345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Title Slide Phot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9227"/>
            <a:ext cx="12436475" cy="7003752"/>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196598"/>
            <a:ext cx="1846781" cy="6793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2105550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Title Slide Photo">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3" y="0"/>
            <a:ext cx="12434709" cy="6994524"/>
          </a:xfrm>
          <a:prstGeom prst="rect">
            <a:avLst/>
          </a:prstGeom>
        </p:spPr>
      </p:pic>
      <p:sp>
        <p:nvSpPr>
          <p:cNvPr id="13" name="Rectangle 12"/>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196598"/>
            <a:ext cx="1846781" cy="679326"/>
          </a:xfrm>
          <a:prstGeom prst="rect">
            <a:avLst/>
          </a:prstGeom>
        </p:spPr>
      </p:pic>
    </p:spTree>
    <p:extLst>
      <p:ext uri="{BB962C8B-B14F-4D97-AF65-F5344CB8AC3E}">
        <p14:creationId xmlns:p14="http://schemas.microsoft.com/office/powerpoint/2010/main" val="2869025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_Title Slide Photo">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458332" y="6269752"/>
            <a:ext cx="1552931" cy="332660"/>
          </a:xfrm>
          <a:prstGeom prst="rect">
            <a:avLst/>
          </a:prstGeom>
        </p:spPr>
      </p:pic>
    </p:spTree>
    <p:extLst>
      <p:ext uri="{BB962C8B-B14F-4D97-AF65-F5344CB8AC3E}">
        <p14:creationId xmlns:p14="http://schemas.microsoft.com/office/powerpoint/2010/main" val="200453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2">
    <p:bg>
      <p:bgPr>
        <a:solidFill>
          <a:srgbClr val="BA141A"/>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42955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159226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31206337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sp>
        <p:nvSpPr>
          <p:cNvPr id="3" name="Rectangle 2"/>
          <p:cNvSpPr/>
          <p:nvPr/>
        </p:nvSpPr>
        <p:spPr bwMode="auto">
          <a:xfrm>
            <a:off x="274638" y="1592262"/>
            <a:ext cx="9144000" cy="36576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1592277"/>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422385"/>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a:t>Speaker Name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456079" y="6240462"/>
            <a:ext cx="1617196" cy="346426"/>
          </a:xfrm>
          <a:prstGeom prst="rect">
            <a:avLst/>
          </a:prstGeom>
        </p:spPr>
      </p:pic>
    </p:spTree>
    <p:extLst>
      <p:ext uri="{BB962C8B-B14F-4D97-AF65-F5344CB8AC3E}">
        <p14:creationId xmlns:p14="http://schemas.microsoft.com/office/powerpoint/2010/main" val="3902836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31463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953190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936721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52347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95803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64168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885166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549413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95852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97593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98896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80702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23343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978924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9806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p>
        </p:txBody>
      </p:sp>
    </p:spTree>
    <p:extLst>
      <p:ext uri="{BB962C8B-B14F-4D97-AF65-F5344CB8AC3E}">
        <p14:creationId xmlns:p14="http://schemas.microsoft.com/office/powerpoint/2010/main" val="130547335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78343642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Fact Layout_Accent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913619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a:t>Author Name</a:t>
            </a:r>
          </a:p>
          <a:p>
            <a:pPr lvl="0"/>
            <a:r>
              <a:rPr lang="en-US"/>
              <a:t>Title</a:t>
            </a:r>
          </a:p>
        </p:txBody>
      </p:sp>
    </p:spTree>
    <p:extLst>
      <p:ext uri="{BB962C8B-B14F-4D97-AF65-F5344CB8AC3E}">
        <p14:creationId xmlns:p14="http://schemas.microsoft.com/office/powerpoint/2010/main" val="189510419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Layout_Accent Color 1">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a:t>Author’s Name</a:t>
            </a:r>
          </a:p>
          <a:p>
            <a:pPr lvl="0"/>
            <a:r>
              <a:rPr lang="en-US"/>
              <a:t>Title</a:t>
            </a:r>
          </a:p>
        </p:txBody>
      </p:sp>
    </p:spTree>
    <p:extLst>
      <p:ext uri="{BB962C8B-B14F-4D97-AF65-F5344CB8AC3E}">
        <p14:creationId xmlns:p14="http://schemas.microsoft.com/office/powerpoint/2010/main" val="7411827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7354719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1309447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89982951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94708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6506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48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210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514149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950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4" name="Footer Placeholder 3"/>
          <p:cNvSpPr>
            <a:spLocks noGrp="1"/>
          </p:cNvSpPr>
          <p:nvPr>
            <p:ph type="ftr" sz="quarter" idx="11"/>
          </p:nvPr>
        </p:nvSpPr>
        <p:spPr>
          <a:xfrm>
            <a:off x="3109119" y="6606831"/>
            <a:ext cx="8550076" cy="387694"/>
          </a:xfrm>
          <a:prstGeom prst="rect">
            <a:avLst/>
          </a:prstGeom>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659196" y="6607559"/>
            <a:ext cx="777278" cy="386966"/>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1" y="585023"/>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a:t>Click to add subtitle</a:t>
            </a:r>
          </a:p>
        </p:txBody>
      </p:sp>
    </p:spTree>
    <p:extLst>
      <p:ext uri="{BB962C8B-B14F-4D97-AF65-F5344CB8AC3E}">
        <p14:creationId xmlns:p14="http://schemas.microsoft.com/office/powerpoint/2010/main" val="150230852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a:normAutofit/>
          </a:bodyPr>
          <a:lstStyle>
            <a:lvl1pPr>
              <a:lnSpc>
                <a:spcPct val="100000"/>
              </a:lnSpc>
              <a:defRPr sz="2720"/>
            </a:lvl1pPr>
          </a:lstStyle>
          <a:p>
            <a:pPr lvl="0"/>
            <a:r>
              <a:rPr lang="en-US"/>
              <a:t>Click to edit slide content</a:t>
            </a:r>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lnSpc>
                <a:spcPct val="120000"/>
              </a:lnSpc>
              <a:defRPr>
                <a:solidFill>
                  <a:srgbClr val="3F3F3F"/>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87295" y="1243471"/>
            <a:ext cx="4974590" cy="4972845"/>
          </a:xfrm>
          <a:solidFill>
            <a:schemeClr val="bg2"/>
          </a:solidFill>
        </p:spPr>
        <p:txBody>
          <a:bodyPr>
            <a:noAutofit/>
          </a:bodyPr>
          <a:lstStyle>
            <a:lvl1pPr marL="0" indent="0">
              <a:lnSpc>
                <a:spcPct val="120000"/>
              </a:lnSpc>
              <a:buNone/>
              <a:defRPr sz="1904">
                <a:solidFill>
                  <a:schemeClr val="bg1"/>
                </a:solidFill>
              </a:defRPr>
            </a:lvl1pPr>
            <a:lvl2pPr marL="382366" indent="0">
              <a:lnSpc>
                <a:spcPct val="120000"/>
              </a:lnSpc>
              <a:buNone/>
              <a:defRPr sz="1904">
                <a:solidFill>
                  <a:schemeClr val="bg1"/>
                </a:solidFill>
              </a:defRPr>
            </a:lvl2pPr>
            <a:lvl3pPr marL="770946" indent="0">
              <a:lnSpc>
                <a:spcPct val="120000"/>
              </a:lnSpc>
              <a:buNone/>
              <a:defRPr sz="1904">
                <a:solidFill>
                  <a:schemeClr val="bg1"/>
                </a:solidFill>
              </a:defRPr>
            </a:lvl3pPr>
            <a:lvl4pPr marL="1156420" indent="0">
              <a:lnSpc>
                <a:spcPct val="120000"/>
              </a:lnSpc>
              <a:buNone/>
              <a:defRPr sz="1904">
                <a:solidFill>
                  <a:schemeClr val="bg1"/>
                </a:solidFill>
              </a:defRPr>
            </a:lvl4pPr>
            <a:lvl5pPr marL="1541893" indent="0">
              <a:lnSpc>
                <a:spcPct val="120000"/>
              </a:lnSpc>
              <a:buNone/>
              <a:defRPr sz="1904">
                <a:solidFill>
                  <a:schemeClr val="bg1"/>
                </a:solidFill>
              </a:defRPr>
            </a:lvl5pPr>
          </a:lstStyle>
          <a:p>
            <a:pPr lvl="0"/>
            <a:r>
              <a:rPr lang="en-US"/>
              <a:t>Click to edit slide content</a:t>
            </a:r>
          </a:p>
          <a:p>
            <a:pPr lvl="0"/>
            <a:r>
              <a:rPr lang="en-US"/>
              <a:t>Second level</a:t>
            </a:r>
          </a:p>
          <a:p>
            <a:pPr lvl="0"/>
            <a:r>
              <a:rPr lang="en-US"/>
              <a:t>Third level</a:t>
            </a:r>
          </a:p>
          <a:p>
            <a:pPr lvl="0"/>
            <a:r>
              <a:rPr lang="en-US"/>
              <a:t>Fourth level</a:t>
            </a:r>
          </a:p>
          <a:p>
            <a:pPr lvl="0"/>
            <a:r>
              <a:rPr lang="en-US"/>
              <a:t>Fifth level</a:t>
            </a:r>
          </a:p>
        </p:txBody>
      </p:sp>
      <p:sp>
        <p:nvSpPr>
          <p:cNvPr id="14" name="Text Placeholder 11"/>
          <p:cNvSpPr>
            <a:spLocks noGrp="1"/>
          </p:cNvSpPr>
          <p:nvPr>
            <p:ph type="body" sz="quarter" idx="14" hasCustomPrompt="1"/>
          </p:nvPr>
        </p:nvSpPr>
        <p:spPr>
          <a:xfrm>
            <a:off x="7461885" y="1243471"/>
            <a:ext cx="4974590" cy="4972845"/>
          </a:xfrm>
          <a:solidFill>
            <a:schemeClr val="accent1"/>
          </a:solidFill>
        </p:spPr>
        <p:txBody>
          <a:bodyPr>
            <a:noAutofit/>
          </a:bodyPr>
          <a:lstStyle>
            <a:lvl1pPr marL="0" indent="0">
              <a:lnSpc>
                <a:spcPct val="120000"/>
              </a:lnSpc>
              <a:buNone/>
              <a:defRPr sz="1904">
                <a:solidFill>
                  <a:schemeClr val="tx1"/>
                </a:solidFill>
              </a:defRPr>
            </a:lvl1pPr>
            <a:lvl2pPr marL="382366" indent="0">
              <a:lnSpc>
                <a:spcPct val="120000"/>
              </a:lnSpc>
              <a:buNone/>
              <a:defRPr sz="1904">
                <a:solidFill>
                  <a:schemeClr val="tx1"/>
                </a:solidFill>
              </a:defRPr>
            </a:lvl2pPr>
            <a:lvl3pPr marL="770946" indent="0">
              <a:lnSpc>
                <a:spcPct val="120000"/>
              </a:lnSpc>
              <a:buNone/>
              <a:defRPr sz="1904">
                <a:solidFill>
                  <a:schemeClr val="tx1"/>
                </a:solidFill>
              </a:defRPr>
            </a:lvl3pPr>
            <a:lvl4pPr marL="1156420" indent="0">
              <a:lnSpc>
                <a:spcPct val="120000"/>
              </a:lnSpc>
              <a:buNone/>
              <a:defRPr sz="1904">
                <a:solidFill>
                  <a:schemeClr val="tx1"/>
                </a:solidFill>
              </a:defRPr>
            </a:lvl4pPr>
            <a:lvl5pPr marL="1541893" indent="0">
              <a:lnSpc>
                <a:spcPct val="120000"/>
              </a:lnSpc>
              <a:buNone/>
              <a:defRPr sz="1904">
                <a:solidFill>
                  <a:schemeClr val="tx1"/>
                </a:solidFill>
              </a:defRPr>
            </a:lvl5pPr>
          </a:lstStyle>
          <a:p>
            <a:pPr lvl="0"/>
            <a:r>
              <a:rPr lang="en-US"/>
              <a:t>Click to edit slide content</a:t>
            </a:r>
          </a:p>
          <a:p>
            <a:pPr lvl="0"/>
            <a:r>
              <a:rPr lang="en-US"/>
              <a:t>Second level</a:t>
            </a:r>
          </a:p>
          <a:p>
            <a:pPr lvl="0"/>
            <a:r>
              <a:rPr lang="en-US"/>
              <a:t>Third level</a:t>
            </a:r>
          </a:p>
          <a:p>
            <a:pPr lvl="0"/>
            <a:r>
              <a:rPr lang="en-US"/>
              <a:t>Fourth level</a:t>
            </a:r>
          </a:p>
          <a:p>
            <a:pPr lvl="0"/>
            <a:r>
              <a:rPr lang="en-US"/>
              <a:t>Fifth level</a:t>
            </a:r>
          </a:p>
        </p:txBody>
      </p:sp>
    </p:spTree>
    <p:extLst>
      <p:ext uri="{BB962C8B-B14F-4D97-AF65-F5344CB8AC3E}">
        <p14:creationId xmlns:p14="http://schemas.microsoft.com/office/powerpoint/2010/main" val="15396351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Text content, normal,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a:t>Click to edit slide content</a:t>
            </a:r>
          </a:p>
        </p:txBody>
      </p:sp>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bg1">
                    <a:lumMod val="75000"/>
                    <a:lumOff val="25000"/>
                  </a:schemeClr>
                </a:solidFill>
                <a:latin typeface="+mn-lt"/>
              </a:defRPr>
            </a:lvl1pPr>
          </a:lstStyle>
          <a:p>
            <a:fld id="{A4125499-C7D7-6649-995B-1E9A12B0C51E}" type="datetime1">
              <a:rPr lang="en-US" smtClean="0"/>
              <a:t>3/6/2020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bg1">
                    <a:lumMod val="75000"/>
                    <a:lumOff val="25000"/>
                  </a:schemeClr>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730942" y="1243471"/>
            <a:ext cx="8394621" cy="5155224"/>
          </a:xfrm>
          <a:prstGeom prst="rect">
            <a:avLst/>
          </a:prstGeom>
        </p:spPr>
        <p:txBody>
          <a:bodyPr vert="horz" lIns="182880" tIns="137160">
            <a:normAutofit/>
          </a:bodyPr>
          <a:lstStyle>
            <a:lvl1pPr marL="0" indent="0">
              <a:spcBef>
                <a:spcPts val="408"/>
              </a:spcBef>
              <a:buFontTx/>
              <a:buNone/>
              <a:defRPr sz="1904" baseline="0">
                <a:solidFill>
                  <a:schemeClr val="bg1">
                    <a:lumMod val="75000"/>
                    <a:lumOff val="25000"/>
                  </a:schemeClr>
                </a:solidFill>
                <a:latin typeface="+mn-lt"/>
              </a:defRPr>
            </a:lvl1pPr>
          </a:lstStyle>
          <a:p>
            <a:pPr lvl="0"/>
            <a:r>
              <a:rPr lang="en-US"/>
              <a:t>Click to edit slide content</a:t>
            </a:r>
          </a:p>
        </p:txBody>
      </p:sp>
    </p:spTree>
    <p:extLst>
      <p:ext uri="{BB962C8B-B14F-4D97-AF65-F5344CB8AC3E}">
        <p14:creationId xmlns:p14="http://schemas.microsoft.com/office/powerpoint/2010/main" val="23366206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Custom Layou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bg1">
                    <a:lumMod val="75000"/>
                    <a:lumOff val="25000"/>
                  </a:schemeClr>
                </a:solidFill>
              </a:defRPr>
            </a:lvl1pPr>
          </a:lstStyle>
          <a:p>
            <a:fld id="{58D6F727-43EF-AA43-9D6C-40D3E9A9E46D}" type="datetime1">
              <a:rPr lang="en-US" smtClean="0"/>
              <a:t>3/6/2020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bg1">
                    <a:lumMod val="75000"/>
                    <a:lumOff val="25000"/>
                  </a:schemeClr>
                </a:solidFill>
              </a:defRPr>
            </a:lvl1pPr>
          </a:lstStyle>
          <a:p>
            <a:fld id="{74A398B2-5A34-1A4A-811E-F4027282568C}" type="slidenum">
              <a:rPr lang="en-US" smtClean="0"/>
              <a:pPr/>
              <a:t>‹#›</a:t>
            </a:fld>
            <a:endParaRPr lang="en-US" dirty="0"/>
          </a:p>
        </p:txBody>
      </p:sp>
      <p:sp>
        <p:nvSpPr>
          <p:cNvPr id="5" name="Title 1"/>
          <p:cNvSpPr>
            <a:spLocks noGrp="1"/>
          </p:cNvSpPr>
          <p:nvPr>
            <p:ph type="title" hasCustomPrompt="1"/>
          </p:nvPr>
        </p:nvSpPr>
        <p:spPr>
          <a:xfrm>
            <a:off x="0" y="1243471"/>
            <a:ext cx="2487295" cy="2486942"/>
          </a:xfrm>
          <a:solidFill>
            <a:schemeClr val="accent1"/>
          </a:solidFill>
        </p:spPr>
        <p:txBody>
          <a:bodyPr>
            <a:normAutofit/>
          </a:bodyPr>
          <a:lstStyle>
            <a:lvl1pPr>
              <a:defRPr sz="2720"/>
            </a:lvl1pPr>
          </a:lstStyle>
          <a:p>
            <a:r>
              <a:rPr lang="en-US"/>
              <a:t>Click to edit slide content</a:t>
            </a:r>
          </a:p>
        </p:txBody>
      </p:sp>
      <p:sp>
        <p:nvSpPr>
          <p:cNvPr id="6" name="Text Placeholder 16"/>
          <p:cNvSpPr>
            <a:spLocks noGrp="1"/>
          </p:cNvSpPr>
          <p:nvPr>
            <p:ph type="body" sz="quarter" idx="12" hasCustomPrompt="1"/>
          </p:nvPr>
        </p:nvSpPr>
        <p:spPr>
          <a:xfrm>
            <a:off x="4974590" y="1243471"/>
            <a:ext cx="2487295" cy="2486942"/>
          </a:xfrm>
          <a:solidFill>
            <a:schemeClr val="accent2"/>
          </a:solidFill>
        </p:spPr>
        <p:txBody>
          <a:bodyPr>
            <a:normAutofit/>
          </a:bodyPr>
          <a:lstStyle>
            <a:lvl1pPr>
              <a:defRPr sz="1904">
                <a:solidFill>
                  <a:schemeClr val="bg1"/>
                </a:solidFill>
              </a:defRPr>
            </a:lvl1pPr>
            <a:lvl2pPr>
              <a:defRPr sz="1904">
                <a:solidFill>
                  <a:schemeClr val="bg1"/>
                </a:solidFill>
              </a:defRPr>
            </a:lvl2pPr>
            <a:lvl3pPr>
              <a:defRPr sz="1904">
                <a:solidFill>
                  <a:schemeClr val="bg1"/>
                </a:solidFill>
              </a:defRPr>
            </a:lvl3pPr>
            <a:lvl4pPr>
              <a:defRPr sz="1904">
                <a:solidFill>
                  <a:schemeClr val="bg1"/>
                </a:solidFill>
              </a:defRPr>
            </a:lvl4pPr>
            <a:lvl5pPr>
              <a:defRPr sz="1904">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7" name="Text Placeholder 18"/>
          <p:cNvSpPr>
            <a:spLocks noGrp="1"/>
          </p:cNvSpPr>
          <p:nvPr>
            <p:ph type="body" sz="quarter" idx="13" hasCustomPrompt="1"/>
          </p:nvPr>
        </p:nvSpPr>
        <p:spPr>
          <a:xfrm>
            <a:off x="7461885" y="3730413"/>
            <a:ext cx="2487295" cy="2486942"/>
          </a:xfrm>
          <a:solidFill>
            <a:schemeClr val="accent3">
              <a:alpha val="92000"/>
            </a:schemeClr>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8" name="Text Placeholder 20"/>
          <p:cNvSpPr>
            <a:spLocks noGrp="1"/>
          </p:cNvSpPr>
          <p:nvPr>
            <p:ph type="body" sz="quarter" idx="14" hasCustomPrompt="1"/>
          </p:nvPr>
        </p:nvSpPr>
        <p:spPr>
          <a:xfrm>
            <a:off x="2487295" y="3730413"/>
            <a:ext cx="2487295" cy="2486942"/>
          </a:xfrm>
          <a:solidFill>
            <a:schemeClr val="bg2"/>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9" name="Picture Placeholder 22"/>
          <p:cNvSpPr>
            <a:spLocks noGrp="1"/>
          </p:cNvSpPr>
          <p:nvPr>
            <p:ph type="pic" sz="quarter" idx="15"/>
          </p:nvPr>
        </p:nvSpPr>
        <p:spPr>
          <a:xfrm>
            <a:off x="2487295" y="1243471"/>
            <a:ext cx="2487295" cy="2486942"/>
          </a:xfrm>
        </p:spPr>
        <p:txBody>
          <a:bodyPr/>
          <a:lstStyle/>
          <a:p>
            <a:r>
              <a:rPr lang="en-US" dirty="0"/>
              <a:t>Click icon to add picture</a:t>
            </a:r>
          </a:p>
        </p:txBody>
      </p:sp>
      <p:sp>
        <p:nvSpPr>
          <p:cNvPr id="10" name="Picture Placeholder 22"/>
          <p:cNvSpPr>
            <a:spLocks noGrp="1"/>
          </p:cNvSpPr>
          <p:nvPr>
            <p:ph type="pic" sz="quarter" idx="16"/>
          </p:nvPr>
        </p:nvSpPr>
        <p:spPr>
          <a:xfrm>
            <a:off x="7461885" y="1243471"/>
            <a:ext cx="2487295" cy="2486942"/>
          </a:xfrm>
        </p:spPr>
        <p:txBody>
          <a:bodyPr/>
          <a:lstStyle/>
          <a:p>
            <a:r>
              <a:rPr lang="en-US" dirty="0"/>
              <a:t>Click icon to add picture</a:t>
            </a:r>
          </a:p>
        </p:txBody>
      </p:sp>
      <p:sp>
        <p:nvSpPr>
          <p:cNvPr id="11" name="Picture Placeholder 22"/>
          <p:cNvSpPr>
            <a:spLocks noGrp="1"/>
          </p:cNvSpPr>
          <p:nvPr>
            <p:ph type="pic" sz="quarter" idx="17"/>
          </p:nvPr>
        </p:nvSpPr>
        <p:spPr>
          <a:xfrm>
            <a:off x="4974590" y="3730413"/>
            <a:ext cx="2487295" cy="2486942"/>
          </a:xfrm>
        </p:spPr>
        <p:txBody>
          <a:bodyPr/>
          <a:lstStyle/>
          <a:p>
            <a:r>
              <a:rPr lang="en-US" dirty="0"/>
              <a:t>Click icon to add picture</a:t>
            </a:r>
          </a:p>
        </p:txBody>
      </p:sp>
      <p:sp>
        <p:nvSpPr>
          <p:cNvPr id="12" name="Text Placeholder 16"/>
          <p:cNvSpPr>
            <a:spLocks noGrp="1"/>
          </p:cNvSpPr>
          <p:nvPr>
            <p:ph type="body" sz="quarter" idx="18" hasCustomPrompt="1"/>
          </p:nvPr>
        </p:nvSpPr>
        <p:spPr>
          <a:xfrm>
            <a:off x="9949180" y="1243471"/>
            <a:ext cx="2487295" cy="2486942"/>
          </a:xfrm>
          <a:solidFill>
            <a:schemeClr val="accent5"/>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3" name="Picture Placeholder 22"/>
          <p:cNvSpPr>
            <a:spLocks noGrp="1"/>
          </p:cNvSpPr>
          <p:nvPr>
            <p:ph type="pic" sz="quarter" idx="19"/>
          </p:nvPr>
        </p:nvSpPr>
        <p:spPr>
          <a:xfrm>
            <a:off x="9949180" y="3730413"/>
            <a:ext cx="2487295" cy="2486942"/>
          </a:xfrm>
        </p:spPr>
        <p:txBody>
          <a:bodyPr/>
          <a:lstStyle/>
          <a:p>
            <a:r>
              <a:rPr lang="en-US" dirty="0"/>
              <a:t>Click icon to add picture</a:t>
            </a:r>
          </a:p>
        </p:txBody>
      </p:sp>
    </p:spTree>
    <p:extLst>
      <p:ext uri="{BB962C8B-B14F-4D97-AF65-F5344CB8AC3E}">
        <p14:creationId xmlns:p14="http://schemas.microsoft.com/office/powerpoint/2010/main" val="35659149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2_Text only">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4169885" y="1283511"/>
            <a:ext cx="6864449" cy="5228082"/>
          </a:xfrm>
        </p:spPr>
        <p:txBody>
          <a:bodyPr lIns="68580">
            <a:normAutofit/>
          </a:bodyPr>
          <a:lstStyle>
            <a:lvl1pPr>
              <a:defRPr sz="680">
                <a:solidFill>
                  <a:srgbClr val="505050"/>
                </a:solidFill>
              </a:defRPr>
            </a:lvl1pPr>
            <a:lvl2pPr>
              <a:defRPr sz="680"/>
            </a:lvl2pPr>
            <a:lvl3pPr>
              <a:defRPr sz="680"/>
            </a:lvl3pPr>
            <a:lvl4pPr>
              <a:defRPr sz="680"/>
            </a:lvl4pPr>
            <a:lvl5pPr>
              <a:defRPr sz="68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p:nvPr>
        </p:nvSpPr>
        <p:spPr>
          <a:xfrm>
            <a:off x="4169885" y="604085"/>
            <a:ext cx="6864449" cy="532244"/>
          </a:xfrm>
          <a:prstGeom prst="rect">
            <a:avLst/>
          </a:prstGeom>
        </p:spPr>
        <p:txBody>
          <a:bodyPr vert="horz" lIns="68580" tIns="0" rIns="0" bIns="0" rtlCol="0" anchor="t" anchorCtr="0">
            <a:normAutofit/>
          </a:bodyPr>
          <a:lstStyle>
            <a:lvl1pPr>
              <a:defRPr>
                <a:solidFill>
                  <a:srgbClr val="505050"/>
                </a:solidFill>
              </a:defRPr>
            </a:lvl1pPr>
          </a:lstStyle>
          <a:p>
            <a:r>
              <a:rPr lang="en-US"/>
              <a:t>Click to edit Master title style</a:t>
            </a:r>
          </a:p>
        </p:txBody>
      </p:sp>
    </p:spTree>
    <p:extLst>
      <p:ext uri="{BB962C8B-B14F-4D97-AF65-F5344CB8AC3E}">
        <p14:creationId xmlns:p14="http://schemas.microsoft.com/office/powerpoint/2010/main" val="2278992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8454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theme" Target="../theme/theme4.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9" Type="http://schemas.openxmlformats.org/officeDocument/2006/relationships/slideLayout" Target="../slideLayouts/slideLayout86.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49" Type="http://schemas.openxmlformats.org/officeDocument/2006/relationships/image" Target="../media/image1.png"/><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image" Target="../media/image8.png"/><Relationship Id="rId8" Type="http://schemas.openxmlformats.org/officeDocument/2006/relationships/slideLayout" Target="../slideLayouts/slideLayout65.xml"/><Relationship Id="rId3" Type="http://schemas.openxmlformats.org/officeDocument/2006/relationships/slideLayout" Target="../slideLayouts/slideLayout60.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20" Type="http://schemas.openxmlformats.org/officeDocument/2006/relationships/slideLayout" Target="../slideLayouts/slideLayout77.xml"/><Relationship Id="rId41" Type="http://schemas.openxmlformats.org/officeDocument/2006/relationships/slideLayout" Target="../slideLayouts/slideLayout98.xml"/><Relationship Id="rId1" Type="http://schemas.openxmlformats.org/officeDocument/2006/relationships/slideLayout" Target="../slideLayouts/slideLayout58.xml"/><Relationship Id="rId6"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image" Target="../media/image1.png"/><Relationship Id="rId3" Type="http://schemas.openxmlformats.org/officeDocument/2006/relationships/slideLayout" Target="../slideLayouts/slideLayout106.xml"/><Relationship Id="rId21" Type="http://schemas.openxmlformats.org/officeDocument/2006/relationships/slideLayout" Target="../slideLayouts/slideLayout124.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theme" Target="../theme/theme5.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image" Target="../media/image1.png"/><Relationship Id="rId3" Type="http://schemas.openxmlformats.org/officeDocument/2006/relationships/slideLayout" Target="../slideLayouts/slideLayout130.xml"/><Relationship Id="rId21" Type="http://schemas.openxmlformats.org/officeDocument/2006/relationships/slideLayout" Target="../slideLayouts/slideLayout148.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theme" Target="../theme/theme6.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5"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EEA8051D-EE95-4A45-967D-81B339BDC357}" type="datetimeFigureOut">
              <a:rPr lang="en-US" smtClean="0"/>
              <a:t>3/6/2020</a:t>
            </a:fld>
            <a:endParaRPr lang="en-US" dirty="0"/>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2626EC67-E26A-434D-9351-602D8278C5ED}" type="slidenum">
              <a:rPr lang="en-US" smtClean="0"/>
              <a:t>‹#›</a:t>
            </a:fld>
            <a:endParaRPr lang="en-US" dirty="0"/>
          </a:p>
        </p:txBody>
      </p:sp>
    </p:spTree>
    <p:extLst>
      <p:ext uri="{BB962C8B-B14F-4D97-AF65-F5344CB8AC3E}">
        <p14:creationId xmlns:p14="http://schemas.microsoft.com/office/powerpoint/2010/main" val="1536894334"/>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48" cstate="email">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pic>
        <p:nvPicPr>
          <p:cNvPr id="6" name="Picture 5"/>
          <p:cNvPicPr>
            <a:picLocks noChangeAspect="1"/>
          </p:cNvPicPr>
          <p:nvPr userDrawn="1"/>
        </p:nvPicPr>
        <p:blipFill>
          <a:blip r:embed="rId49"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41037982"/>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 id="2147484297" r:id="rId13"/>
    <p:sldLayoutId id="2147484298" r:id="rId14"/>
    <p:sldLayoutId id="2147484299" r:id="rId15"/>
    <p:sldLayoutId id="2147484300" r:id="rId16"/>
    <p:sldLayoutId id="2147484301" r:id="rId17"/>
    <p:sldLayoutId id="2147484302" r:id="rId18"/>
    <p:sldLayoutId id="2147484303" r:id="rId19"/>
    <p:sldLayoutId id="2147484304" r:id="rId20"/>
    <p:sldLayoutId id="2147484305" r:id="rId21"/>
    <p:sldLayoutId id="2147484306" r:id="rId22"/>
    <p:sldLayoutId id="2147484307" r:id="rId23"/>
    <p:sldLayoutId id="2147484308" r:id="rId24"/>
    <p:sldLayoutId id="2147484309" r:id="rId25"/>
    <p:sldLayoutId id="2147484310" r:id="rId26"/>
    <p:sldLayoutId id="2147484311" r:id="rId27"/>
    <p:sldLayoutId id="2147484312" r:id="rId28"/>
    <p:sldLayoutId id="2147484313" r:id="rId29"/>
    <p:sldLayoutId id="2147484314" r:id="rId30"/>
    <p:sldLayoutId id="2147484315" r:id="rId31"/>
    <p:sldLayoutId id="2147484316" r:id="rId32"/>
    <p:sldLayoutId id="2147484317" r:id="rId33"/>
    <p:sldLayoutId id="2147484318" r:id="rId34"/>
    <p:sldLayoutId id="2147484319" r:id="rId35"/>
    <p:sldLayoutId id="2147484320" r:id="rId36"/>
    <p:sldLayoutId id="2147484322" r:id="rId37"/>
    <p:sldLayoutId id="2147484323" r:id="rId38"/>
    <p:sldLayoutId id="2147484325" r:id="rId39"/>
    <p:sldLayoutId id="2147484326" r:id="rId40"/>
    <p:sldLayoutId id="2147484327" r:id="rId41"/>
    <p:sldLayoutId id="2147484328" r:id="rId42"/>
    <p:sldLayoutId id="2147484329" r:id="rId43"/>
    <p:sldLayoutId id="2147484331" r:id="rId44"/>
    <p:sldLayoutId id="2147484332" r:id="rId45"/>
    <p:sldLayoutId id="2147484333" r:id="rId4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3678910"/>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 id="2147484347" r:id="rId13"/>
    <p:sldLayoutId id="2147484348" r:id="rId14"/>
    <p:sldLayoutId id="2147484349" r:id="rId15"/>
    <p:sldLayoutId id="2147484350" r:id="rId16"/>
    <p:sldLayoutId id="2147484351" r:id="rId17"/>
    <p:sldLayoutId id="2147484352" r:id="rId18"/>
    <p:sldLayoutId id="2147484353" r:id="rId19"/>
    <p:sldLayoutId id="2147484354" r:id="rId20"/>
    <p:sldLayoutId id="2147484355" r:id="rId21"/>
    <p:sldLayoutId id="2147484356" r:id="rId22"/>
    <p:sldLayoutId id="2147484357" r:id="rId23"/>
    <p:sldLayoutId id="2147484359"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1231847"/>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 id="2147484372" r:id="rId12"/>
    <p:sldLayoutId id="2147484373" r:id="rId13"/>
    <p:sldLayoutId id="2147484374" r:id="rId14"/>
    <p:sldLayoutId id="2147484375" r:id="rId15"/>
    <p:sldLayoutId id="2147484376" r:id="rId16"/>
    <p:sldLayoutId id="2147484377" r:id="rId17"/>
    <p:sldLayoutId id="2147484378" r:id="rId18"/>
    <p:sldLayoutId id="2147484379" r:id="rId19"/>
    <p:sldLayoutId id="2147484380" r:id="rId20"/>
    <p:sldLayoutId id="2147484381" r:id="rId21"/>
    <p:sldLayoutId id="2147484382" r:id="rId22"/>
    <p:sldLayoutId id="2147484383" r:id="rId23"/>
    <p:sldLayoutId id="2147484384"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5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epartment-of-veterans-affairs/crm-udo-code" TargetMode="External"/><Relationship Id="rId2" Type="http://schemas.openxmlformats.org/officeDocument/2006/relationships/notesSlide" Target="../notesSlides/notesSlide2.xml"/><Relationship Id="rId1" Type="http://schemas.openxmlformats.org/officeDocument/2006/relationships/slideLayout" Target="../slideLayouts/slideLayout151.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299100"/>
            <a:ext cx="12436475" cy="6994525"/>
          </a:xfrm>
        </p:spPr>
      </p:pic>
      <p:sp>
        <p:nvSpPr>
          <p:cNvPr id="67" name="TextBox 66"/>
          <p:cNvSpPr txBox="1"/>
          <p:nvPr/>
        </p:nvSpPr>
        <p:spPr>
          <a:xfrm>
            <a:off x="883" y="6546278"/>
            <a:ext cx="3049669" cy="450675"/>
          </a:xfrm>
          <a:prstGeom prst="rect">
            <a:avLst/>
          </a:prstGeom>
          <a:noFill/>
        </p:spPr>
        <p:txBody>
          <a:bodyPr wrap="none" lIns="274281" tIns="146283" rIns="182854" bIns="146283" rtlCol="0">
            <a:spAutoFit/>
          </a:bodyPr>
          <a:lstStyle/>
          <a:p>
            <a:pPr defTabSz="932597">
              <a:lnSpc>
                <a:spcPct val="90000"/>
              </a:lnSpc>
              <a:spcAft>
                <a:spcPts val="600"/>
              </a:spcAft>
            </a:pPr>
            <a:r>
              <a:rPr lang="en-US" sz="1099" dirty="0">
                <a:gradFill>
                  <a:gsLst>
                    <a:gs pos="83962">
                      <a:prstClr val="white"/>
                    </a:gs>
                    <a:gs pos="55000">
                      <a:prstClr val="white"/>
                    </a:gs>
                  </a:gsLst>
                  <a:lin ang="5400000" scaled="0"/>
                </a:gradFill>
                <a:latin typeface="Calibri" panose="020F0502020204030204"/>
              </a:rPr>
              <a:t>Microsoft confidential. For internal use only.</a:t>
            </a:r>
          </a:p>
        </p:txBody>
      </p:sp>
      <p:sp>
        <p:nvSpPr>
          <p:cNvPr id="6" name="Rectangle 5"/>
          <p:cNvSpPr/>
          <p:nvPr/>
        </p:nvSpPr>
        <p:spPr bwMode="auto">
          <a:xfrm>
            <a:off x="4694237" y="668647"/>
            <a:ext cx="7741357" cy="275241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64" name="Title 1"/>
          <p:cNvSpPr txBox="1">
            <a:spLocks/>
          </p:cNvSpPr>
          <p:nvPr/>
        </p:nvSpPr>
        <p:spPr bwMode="white">
          <a:xfrm>
            <a:off x="4694237" y="578729"/>
            <a:ext cx="8047038" cy="1823180"/>
          </a:xfrm>
          <a:prstGeom prst="rect">
            <a:avLst/>
          </a:prstGeom>
          <a:noFill/>
        </p:spPr>
        <p:txBody>
          <a:bodyPr vert="horz" wrap="square" lIns="146283" tIns="91427" rIns="146283" bIns="91427"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pPr defTabSz="951304">
              <a:defRPr/>
            </a:pPr>
            <a:r>
              <a:rPr lang="en-US" sz="4400" spc="-102" dirty="0">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rPr>
              <a:t>VA Solid Start – </a:t>
            </a:r>
          </a:p>
          <a:p>
            <a:pPr defTabSz="951304">
              <a:defRPr/>
            </a:pPr>
            <a:r>
              <a:rPr lang="en-US" sz="4400" spc="-102" dirty="0">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rPr>
              <a:t>Code Walkthrough</a:t>
            </a:r>
          </a:p>
        </p:txBody>
      </p:sp>
      <p:pic>
        <p:nvPicPr>
          <p:cNvPr id="68" name="Picture 6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2465" y="299100"/>
            <a:ext cx="1837683" cy="675980"/>
          </a:xfrm>
          <a:prstGeom prst="rect">
            <a:avLst/>
          </a:prstGeom>
        </p:spPr>
      </p:pic>
    </p:spTree>
    <p:extLst>
      <p:ext uri="{BB962C8B-B14F-4D97-AF65-F5344CB8AC3E}">
        <p14:creationId xmlns:p14="http://schemas.microsoft.com/office/powerpoint/2010/main" val="36757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9" name="TextBox 8"/>
          <p:cNvSpPr txBox="1"/>
          <p:nvPr/>
        </p:nvSpPr>
        <p:spPr>
          <a:xfrm>
            <a:off x="3019173" y="0"/>
            <a:ext cx="9417302" cy="6993533"/>
          </a:xfrm>
          <a:prstGeom prst="rect">
            <a:avLst/>
          </a:prstGeom>
          <a:solidFill>
            <a:schemeClr val="bg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146283" rIns="274281" bIns="146283" numCol="1" spcCol="0" rtlCol="0" fromWordArt="0" anchor="ctr"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17" indent="-3174" algn="l" defTabSz="932563" fontAlgn="auto">
              <a:lnSpc>
                <a:spcPct val="100000"/>
              </a:lnSpc>
              <a:spcBef>
                <a:spcPts val="0"/>
              </a:spcBef>
              <a:spcAft>
                <a:spcPts val="0"/>
              </a:spcAft>
            </a:pPr>
            <a:endParaRPr lang="en-US" sz="3000" dirty="0">
              <a:gradFill>
                <a:gsLst>
                  <a:gs pos="12264">
                    <a:schemeClr val="bg1"/>
                  </a:gs>
                  <a:gs pos="27000">
                    <a:schemeClr val="bg1"/>
                  </a:gs>
                </a:gsLst>
                <a:lin ang="5400000" scaled="0"/>
              </a:gradFill>
              <a:latin typeface="Arial" panose="020B0604020202020204" pitchFamily="34" charset="0"/>
              <a:ea typeface="Verdana" panose="020B0604030504040204" pitchFamily="34" charset="0"/>
              <a:cs typeface="Arial" panose="020B0604020202020204" pitchFamily="34" charset="0"/>
            </a:endParaRPr>
          </a:p>
        </p:txBody>
      </p:sp>
      <p:sp>
        <p:nvSpPr>
          <p:cNvPr id="11" name="Rectangle 10"/>
          <p:cNvSpPr/>
          <p:nvPr/>
        </p:nvSpPr>
        <p:spPr>
          <a:xfrm>
            <a:off x="3421868" y="460937"/>
            <a:ext cx="2248335" cy="847408"/>
          </a:xfrm>
          <a:prstGeom prst="rect">
            <a:avLst/>
          </a:prstGeom>
        </p:spPr>
        <p:txBody>
          <a:bodyPr wrap="none">
            <a:spAutoFit/>
          </a:bodyPr>
          <a:lstStyle/>
          <a:p>
            <a:r>
              <a:rPr lang="en-US" sz="4799" dirty="0">
                <a:gradFill>
                  <a:gsLst>
                    <a:gs pos="12264">
                      <a:schemeClr val="tx1"/>
                    </a:gs>
                    <a:gs pos="27000">
                      <a:schemeClr val="tx1"/>
                    </a:gs>
                  </a:gsLst>
                  <a:lin ang="5400000" scaled="0"/>
                </a:gradFill>
                <a:latin typeface="Segoe UI Light"/>
              </a:rPr>
              <a:t>Agenda</a:t>
            </a:r>
          </a:p>
        </p:txBody>
      </p:sp>
      <p:sp>
        <p:nvSpPr>
          <p:cNvPr id="2" name="TextBox 1"/>
          <p:cNvSpPr txBox="1"/>
          <p:nvPr/>
        </p:nvSpPr>
        <p:spPr>
          <a:xfrm>
            <a:off x="3494008" y="1484922"/>
            <a:ext cx="8465866" cy="958583"/>
          </a:xfrm>
          <a:prstGeom prst="rect">
            <a:avLst/>
          </a:prstGeom>
          <a:noFill/>
        </p:spPr>
        <p:txBody>
          <a:bodyPr wrap="square" rtlCol="0">
            <a:spAutoFit/>
          </a:bodyPr>
          <a:lstStyle/>
          <a:p>
            <a:endParaRPr lang="en-US" sz="1836" dirty="0">
              <a:latin typeface="Segoe UI Light" panose="020B0502040204020203" pitchFamily="34" charset="0"/>
              <a:cs typeface="Segoe UI Light" panose="020B0502040204020203" pitchFamily="34" charset="0"/>
            </a:endParaRPr>
          </a:p>
          <a:p>
            <a:pPr marL="291436" indent="-291436">
              <a:buFont typeface="Arial" panose="020B0604020202020204" pitchFamily="34" charset="0"/>
              <a:buChar char="•"/>
            </a:pPr>
            <a:endParaRPr lang="en-US" sz="1836" dirty="0"/>
          </a:p>
          <a:p>
            <a:pPr marL="291436" indent="-291436">
              <a:buFont typeface="Arial" panose="020B0604020202020204" pitchFamily="34" charset="0"/>
              <a:buChar char="•"/>
            </a:pPr>
            <a:endParaRPr lang="en-US" sz="1836" dirty="0"/>
          </a:p>
        </p:txBody>
      </p:sp>
      <p:sp>
        <p:nvSpPr>
          <p:cNvPr id="7" name="Text Placeholder 5"/>
          <p:cNvSpPr txBox="1">
            <a:spLocks/>
          </p:cNvSpPr>
          <p:nvPr/>
        </p:nvSpPr>
        <p:spPr>
          <a:xfrm>
            <a:off x="3193041" y="393944"/>
            <a:ext cx="9067800" cy="8505213"/>
          </a:xfrm>
          <a:prstGeom prst="rect">
            <a:avLst/>
          </a:prstGeom>
        </p:spPr>
        <p:txBody>
          <a:bodyPr vert="horz" wrap="square" lIns="182880" tIns="137160" rIns="146304" bIns="91440" rtlCol="0">
            <a:spAutoFit/>
          </a:bodyPr>
          <a:lstStyle>
            <a:lvl1pPr marL="0" marR="0" indent="0" algn="l" defTabSz="932742" rtl="0" eaLnBrk="1" fontAlgn="auto" latinLnBrk="0" hangingPunct="1">
              <a:lnSpc>
                <a:spcPct val="90000"/>
              </a:lnSpc>
              <a:spcBef>
                <a:spcPts val="408"/>
              </a:spcBef>
              <a:spcAft>
                <a:spcPts val="0"/>
              </a:spcAft>
              <a:buClrTx/>
              <a:buSzPct val="90000"/>
              <a:buFontTx/>
              <a:buNone/>
              <a:tabLst/>
              <a:defRPr sz="4080" kern="1200" spc="0" baseline="0">
                <a:solidFill>
                  <a:schemeClr val="tx1"/>
                </a:solidFill>
                <a:latin typeface="Segoe UI Light" pitchFamily="34" charset="0"/>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408"/>
              </a:spcBef>
              <a:spcAft>
                <a:spcPts val="0"/>
              </a:spcAft>
              <a:buClrTx/>
              <a:buSzPct val="90000"/>
              <a:buFont typeface="Arial" panose="020B0604020202020204" pitchFamily="34" charset="0"/>
              <a:buChar char="•"/>
              <a:tabLst/>
              <a:defRPr/>
            </a:pPr>
            <a:endParaRPr kumimoji="0" lang="en-US" sz="24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marL="342900" marR="0" lvl="0" indent="-342900" algn="l" defTabSz="932742" rtl="0" eaLnBrk="1" fontAlgn="auto" latinLnBrk="0" hangingPunct="1">
              <a:lnSpc>
                <a:spcPct val="90000"/>
              </a:lnSpc>
              <a:spcBef>
                <a:spcPts val="408"/>
              </a:spcBef>
              <a:spcAft>
                <a:spcPts val="0"/>
              </a:spcAft>
              <a:buClrTx/>
              <a:buSzPct val="90000"/>
              <a:buFont typeface="Arial" panose="020B0604020202020204" pitchFamily="34" charset="0"/>
              <a:buChar char="•"/>
              <a:tabLst/>
              <a:defRPr/>
            </a:pPr>
            <a:endParaRPr lang="en-US" sz="2400" dirty="0">
              <a:solidFill>
                <a:srgbClr val="505050"/>
              </a:solidFill>
            </a:endParaRP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1800" dirty="0">
                <a:solidFill>
                  <a:srgbClr val="505050"/>
                </a:solidFill>
              </a:rPr>
              <a:t>Source Code</a:t>
            </a: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1800" dirty="0">
                <a:solidFill>
                  <a:srgbClr val="505050"/>
                </a:solidFill>
              </a:rPr>
              <a:t>Workflows</a:t>
            </a:r>
          </a:p>
          <a:p>
            <a:pPr marL="927100" lvl="1" indent="-342900">
              <a:lnSpc>
                <a:spcPct val="150000"/>
              </a:lnSpc>
              <a:spcBef>
                <a:spcPts val="408"/>
              </a:spcBef>
              <a:defRPr/>
            </a:pPr>
            <a:r>
              <a:rPr kumimoji="0" lang="en-US" sz="1400" b="0" i="0" u="none" strike="noStrike" kern="1200" cap="none" spc="0" normalizeH="0" baseline="0" noProof="0" dirty="0">
                <a:ln>
                  <a:noFill/>
                </a:ln>
                <a:solidFill>
                  <a:srgbClr val="505050"/>
                </a:solidFill>
                <a:effectLst/>
                <a:uLnTx/>
                <a:uFillTx/>
                <a:latin typeface="Segoe UI Light" pitchFamily="34" charset="0"/>
                <a:ea typeface="+mn-ea"/>
                <a:cs typeface="+mn-cs"/>
              </a:rPr>
              <a:t>Custom Activities</a:t>
            </a:r>
          </a:p>
          <a:p>
            <a:pPr marL="927100" lvl="1" indent="-342900">
              <a:lnSpc>
                <a:spcPct val="150000"/>
              </a:lnSpc>
              <a:spcBef>
                <a:spcPts val="408"/>
              </a:spcBef>
              <a:defRPr/>
            </a:pPr>
            <a:r>
              <a:rPr kumimoji="0" lang="en-US" sz="1400" b="0" i="0" u="none" strike="noStrike" kern="1200" cap="none" spc="0" normalizeH="0" baseline="0" noProof="0" dirty="0">
                <a:ln>
                  <a:noFill/>
                </a:ln>
                <a:solidFill>
                  <a:srgbClr val="505050"/>
                </a:solidFill>
                <a:effectLst/>
                <a:uLnTx/>
                <a:uFillTx/>
                <a:latin typeface="Segoe UI Light" pitchFamily="34" charset="0"/>
                <a:ea typeface="+mn-ea"/>
                <a:cs typeface="+mn-cs"/>
              </a:rPr>
              <a:t>Import Workflows</a:t>
            </a:r>
          </a:p>
          <a:p>
            <a:pPr marL="927100" lvl="1" indent="-342900">
              <a:lnSpc>
                <a:spcPct val="150000"/>
              </a:lnSpc>
              <a:spcBef>
                <a:spcPts val="408"/>
              </a:spcBef>
              <a:defRPr/>
            </a:pPr>
            <a:r>
              <a:rPr lang="en-US" sz="1400" dirty="0">
                <a:solidFill>
                  <a:srgbClr val="505050"/>
                </a:solidFill>
                <a:latin typeface="Segoe UI Light" pitchFamily="34" charset="0"/>
              </a:rPr>
              <a:t>Business Logic Workflows</a:t>
            </a: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1800" dirty="0">
                <a:solidFill>
                  <a:srgbClr val="505050"/>
                </a:solidFill>
              </a:rPr>
              <a:t>Web Resources</a:t>
            </a:r>
          </a:p>
          <a:p>
            <a:pPr marL="927100" lvl="1" indent="-342900">
              <a:lnSpc>
                <a:spcPct val="150000"/>
              </a:lnSpc>
              <a:spcBef>
                <a:spcPts val="408"/>
              </a:spcBef>
              <a:defRPr/>
            </a:pPr>
            <a:r>
              <a:rPr lang="en-US" sz="1400" dirty="0">
                <a:solidFill>
                  <a:srgbClr val="505050"/>
                </a:solidFill>
                <a:latin typeface="Segoe UI Light" panose="020B0502040204020203" pitchFamily="34" charset="0"/>
                <a:cs typeface="Segoe UI Light" panose="020B0502040204020203" pitchFamily="34" charset="0"/>
              </a:rPr>
              <a:t>Outbound Call</a:t>
            </a:r>
            <a:endParaRPr lang="en-US" sz="1800" dirty="0">
              <a:solidFill>
                <a:srgbClr val="505050"/>
              </a:solidFill>
            </a:endParaRPr>
          </a:p>
          <a:p>
            <a:pPr marL="927100" lvl="1" indent="-342900">
              <a:lnSpc>
                <a:spcPct val="150000"/>
              </a:lnSpc>
              <a:spcBef>
                <a:spcPts val="408"/>
              </a:spcBef>
              <a:defRPr/>
            </a:pPr>
            <a:r>
              <a:rPr lang="en-US" sz="1400" dirty="0">
                <a:solidFill>
                  <a:srgbClr val="505050"/>
                </a:solidFill>
                <a:latin typeface="Segoe UI Light" panose="020B0502040204020203" pitchFamily="34" charset="0"/>
                <a:cs typeface="Segoe UI Light" panose="020B0502040204020203" pitchFamily="34" charset="0"/>
              </a:rPr>
              <a:t>Enrollment and Eligibility</a:t>
            </a:r>
          </a:p>
          <a:p>
            <a:pPr marL="927100" lvl="1" indent="-342900">
              <a:lnSpc>
                <a:spcPct val="150000"/>
              </a:lnSpc>
              <a:spcBef>
                <a:spcPts val="408"/>
              </a:spcBef>
              <a:defRPr/>
            </a:pPr>
            <a:r>
              <a:rPr lang="en-US" sz="1400" dirty="0">
                <a:solidFill>
                  <a:srgbClr val="505050"/>
                </a:solidFill>
                <a:latin typeface="Segoe UI Light" panose="020B0502040204020203" pitchFamily="34" charset="0"/>
                <a:cs typeface="Segoe UI Light" panose="020B0502040204020203" pitchFamily="34" charset="0"/>
              </a:rPr>
              <a:t>Take ownership and Reassignment</a:t>
            </a:r>
          </a:p>
          <a:p>
            <a:pPr marL="927100" lvl="1" indent="-342900">
              <a:lnSpc>
                <a:spcPct val="150000"/>
              </a:lnSpc>
              <a:spcBef>
                <a:spcPts val="408"/>
              </a:spcBef>
              <a:defRPr/>
            </a:pPr>
            <a:r>
              <a:rPr lang="en-US" sz="1400" dirty="0" err="1">
                <a:solidFill>
                  <a:srgbClr val="505050"/>
                </a:solidFill>
                <a:latin typeface="Segoe UI Light" panose="020B0502040204020203" pitchFamily="34" charset="0"/>
                <a:cs typeface="Segoe UI Light" panose="020B0502040204020203" pitchFamily="34" charset="0"/>
              </a:rPr>
              <a:t>GetVeteranUpdate</a:t>
            </a:r>
            <a:r>
              <a:rPr lang="en-US" sz="1400" dirty="0">
                <a:solidFill>
                  <a:srgbClr val="505050"/>
                </a:solidFill>
                <a:latin typeface="Segoe UI Light" panose="020B0502040204020203" pitchFamily="34" charset="0"/>
                <a:cs typeface="Segoe UI Light" panose="020B0502040204020203" pitchFamily="34" charset="0"/>
              </a:rPr>
              <a:t> and </a:t>
            </a:r>
            <a:r>
              <a:rPr lang="en-US" sz="1400" dirty="0" err="1">
                <a:solidFill>
                  <a:srgbClr val="505050"/>
                </a:solidFill>
                <a:latin typeface="Segoe UI Light" panose="020B0502040204020203" pitchFamily="34" charset="0"/>
                <a:cs typeface="Segoe UI Light" panose="020B0502040204020203" pitchFamily="34" charset="0"/>
              </a:rPr>
              <a:t>GetAddress</a:t>
            </a:r>
            <a:endParaRPr lang="en-US" sz="1400" dirty="0">
              <a:solidFill>
                <a:srgbClr val="505050"/>
              </a:solidFill>
              <a:latin typeface="Segoe UI Light" panose="020B0502040204020203" pitchFamily="34" charset="0"/>
              <a:cs typeface="Segoe UI Light" panose="020B0502040204020203" pitchFamily="34" charset="0"/>
            </a:endParaRPr>
          </a:p>
          <a:p>
            <a:pPr marL="927100" lvl="1" indent="-342900">
              <a:lnSpc>
                <a:spcPct val="150000"/>
              </a:lnSpc>
              <a:spcBef>
                <a:spcPts val="408"/>
              </a:spcBef>
              <a:defRPr/>
            </a:pPr>
            <a:endParaRPr lang="en-US" sz="100" dirty="0">
              <a:solidFill>
                <a:srgbClr val="505050"/>
              </a:solidFill>
              <a:latin typeface="Segoe UI Light" panose="020B0502040204020203" pitchFamily="34" charset="0"/>
              <a:cs typeface="Segoe UI Light" panose="020B0502040204020203" pitchFamily="34" charset="0"/>
            </a:endParaRP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1800" dirty="0">
                <a:solidFill>
                  <a:srgbClr val="505050"/>
                </a:solidFill>
                <a:cs typeface="Segoe UI Light" panose="020B0502040204020203" pitchFamily="34" charset="0"/>
              </a:rPr>
              <a:t>Plugins</a:t>
            </a:r>
          </a:p>
          <a:p>
            <a:pPr marL="927100" lvl="1" indent="-342900">
              <a:lnSpc>
                <a:spcPct val="150000"/>
              </a:lnSpc>
              <a:spcBef>
                <a:spcPts val="408"/>
              </a:spcBef>
              <a:defRPr/>
            </a:pPr>
            <a:r>
              <a:rPr lang="en-US" sz="1400" dirty="0">
                <a:solidFill>
                  <a:srgbClr val="505050"/>
                </a:solidFill>
                <a:latin typeface="Segoe UI Light" pitchFamily="34" charset="0"/>
              </a:rPr>
              <a:t>Reassignment</a:t>
            </a:r>
          </a:p>
          <a:p>
            <a:pPr marL="342900" indent="-342900">
              <a:lnSpc>
                <a:spcPct val="150000"/>
              </a:lnSpc>
              <a:defRPr/>
            </a:pPr>
            <a:endParaRPr kumimoji="0" lang="en-US"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a:lnSpc>
                <a:spcPct val="150000"/>
              </a:lnSpc>
              <a:defRPr/>
            </a:pPr>
            <a:endParaRPr lang="en-US" sz="2400" dirty="0">
              <a:solidFill>
                <a:srgbClr val="505050"/>
              </a:solidFill>
            </a:endParaRPr>
          </a:p>
          <a:p>
            <a:pPr marL="0" marR="0" lvl="0" indent="0" algn="l" defTabSz="932742" rtl="0" eaLnBrk="1" fontAlgn="auto" latinLnBrk="0" hangingPunct="1">
              <a:lnSpc>
                <a:spcPct val="90000"/>
              </a:lnSpc>
              <a:spcBef>
                <a:spcPts val="408"/>
              </a:spcBef>
              <a:spcAft>
                <a:spcPts val="0"/>
              </a:spcAft>
              <a:buClrTx/>
              <a:buSzPct val="90000"/>
              <a:buFontTx/>
              <a:buNone/>
              <a:tabLst/>
              <a:defRPr/>
            </a:pPr>
            <a:endParaRPr kumimoji="0" lang="en-US" sz="4080" b="0" i="0" u="none" strike="noStrike" kern="1200" cap="none" spc="0" normalizeH="0" baseline="0" noProof="0" dirty="0">
              <a:ln>
                <a:noFill/>
              </a:ln>
              <a:gradFill>
                <a:gsLst>
                  <a:gs pos="1250">
                    <a:srgbClr val="FFFFFF"/>
                  </a:gs>
                  <a:gs pos="99000">
                    <a:srgbClr val="FFFFFF"/>
                  </a:gs>
                </a:gsLst>
                <a:lin ang="5400000" scaled="0"/>
              </a:gradFill>
              <a:effectLst/>
              <a:uLnTx/>
              <a:uFillTx/>
              <a:latin typeface="Segoe UI Light" pitchFamily="34" charset="0"/>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726765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0"/>
                                  </p:stCondLst>
                                  <p:childTnLst>
                                    <p:animMotion origin="layout" path="M 4.02349E-6 4.87971E-6 L 0.03676 4.87971E-6 " pathEditMode="relative" rAng="0" ptsTypes="AA">
                                      <p:cBhvr>
                                        <p:cTn id="14" dur="500" spd="-100000" fill="hold"/>
                                        <p:tgtEl>
                                          <p:spTgt spid="11"/>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837" y="209793"/>
            <a:ext cx="11201400" cy="533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Source Code</a:t>
            </a:r>
          </a:p>
        </p:txBody>
      </p:sp>
      <p:sp>
        <p:nvSpPr>
          <p:cNvPr id="6" name="Content Placeholder 3">
            <a:extLst>
              <a:ext uri="{FF2B5EF4-FFF2-40B4-BE49-F238E27FC236}">
                <a16:creationId xmlns:a16="http://schemas.microsoft.com/office/drawing/2014/main" id="{C4FC6C32-AE2F-4DFB-915B-E5C84E6A32B9}"/>
              </a:ext>
            </a:extLst>
          </p:cNvPr>
          <p:cNvSpPr>
            <a:spLocks noGrp="1"/>
          </p:cNvSpPr>
          <p:nvPr/>
        </p:nvSpPr>
        <p:spPr>
          <a:xfrm>
            <a:off x="487680" y="1036297"/>
            <a:ext cx="11064557" cy="4572000"/>
          </a:xfrm>
          <a:prstGeom prst="rect">
            <a:avLst/>
          </a:prstGeom>
          <a:noFill/>
        </p:spPr>
        <p:txBody>
          <a:bodyPr vert="horz" wrap="square" lIns="182880" tIns="91440" rIns="91440" bIns="91440" rtlCol="0" anchor="t">
            <a:normAutofit/>
          </a:bodyPr>
          <a:lst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8600"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1800" dirty="0"/>
              <a:t>Location: VA Git hub: </a:t>
            </a:r>
            <a:r>
              <a:rPr lang="en-US" sz="1800" dirty="0">
                <a:hlinkClick r:id="rId3"/>
              </a:rPr>
              <a:t>https://github.com/department-of-veterans-affairs/crm-udo-code</a:t>
            </a:r>
            <a:endParaRPr lang="en-US" sz="1800" dirty="0"/>
          </a:p>
          <a:p>
            <a:pPr>
              <a:buFontTx/>
              <a:buChar char="-"/>
            </a:pPr>
            <a:r>
              <a:rPr lang="en-US" sz="1800" dirty="0">
                <a:cs typeface="Segoe UI"/>
              </a:rPr>
              <a:t>Folder Name: UDO.VASS</a:t>
            </a:r>
          </a:p>
          <a:p>
            <a:pPr marL="0" indent="0">
              <a:buNone/>
            </a:pPr>
            <a:endParaRPr lang="en-US" sz="1800" dirty="0">
              <a:cs typeface="Segoe UI"/>
            </a:endParaRPr>
          </a:p>
          <a:p>
            <a:pPr marL="0" indent="0">
              <a:buNone/>
            </a:pPr>
            <a:endParaRPr lang="en-US" sz="1800" dirty="0">
              <a:cs typeface="Segoe UI"/>
            </a:endParaRPr>
          </a:p>
          <a:p>
            <a:pPr>
              <a:buFontTx/>
              <a:buChar char="-"/>
            </a:pPr>
            <a:endParaRPr lang="en-US" dirty="0">
              <a:cs typeface="Segoe UI"/>
            </a:endParaRPr>
          </a:p>
        </p:txBody>
      </p:sp>
      <p:pic>
        <p:nvPicPr>
          <p:cNvPr id="2" name="Picture 1">
            <a:extLst>
              <a:ext uri="{FF2B5EF4-FFF2-40B4-BE49-F238E27FC236}">
                <a16:creationId xmlns:a16="http://schemas.microsoft.com/office/drawing/2014/main" id="{D3AD0719-FB9C-4F39-849F-D64CD6070A9A}"/>
              </a:ext>
            </a:extLst>
          </p:cNvPr>
          <p:cNvPicPr>
            <a:picLocks noChangeAspect="1"/>
          </p:cNvPicPr>
          <p:nvPr/>
        </p:nvPicPr>
        <p:blipFill>
          <a:blip r:embed="rId4"/>
          <a:stretch>
            <a:fillRect/>
          </a:stretch>
        </p:blipFill>
        <p:spPr>
          <a:xfrm>
            <a:off x="3538729" y="2015043"/>
            <a:ext cx="4241744" cy="4024484"/>
          </a:xfrm>
          <a:prstGeom prst="rect">
            <a:avLst/>
          </a:prstGeom>
        </p:spPr>
      </p:pic>
    </p:spTree>
    <p:extLst>
      <p:ext uri="{BB962C8B-B14F-4D97-AF65-F5344CB8AC3E}">
        <p14:creationId xmlns:p14="http://schemas.microsoft.com/office/powerpoint/2010/main" val="201815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2" name="TextBox 21"/>
          <p:cNvSpPr txBox="1"/>
          <p:nvPr/>
        </p:nvSpPr>
        <p:spPr>
          <a:xfrm>
            <a:off x="882" y="2124831"/>
            <a:ext cx="12434711" cy="1828541"/>
          </a:xfrm>
          <a:prstGeom prst="rect">
            <a:avLst/>
          </a:prstGeom>
          <a:solidFill>
            <a:srgbClr val="0078D7"/>
          </a:solidFill>
        </p:spPr>
        <p:txBody>
          <a:bodyPr wrap="square" lIns="182854" tIns="146283" rIns="182854" bIns="146283" rtlCol="0" anchor="ctr" anchorCtr="0">
            <a:noAutofit/>
          </a:bodyPr>
          <a:lstStyle/>
          <a:p>
            <a:pPr algn="ctr" defTabSz="932597">
              <a:lnSpc>
                <a:spcPct val="90000"/>
              </a:lnSpc>
              <a:spcAft>
                <a:spcPts val="600"/>
              </a:spcAft>
            </a:pPr>
            <a:r>
              <a:rPr lang="en-US" sz="5499" dirty="0">
                <a:gradFill>
                  <a:gsLst>
                    <a:gs pos="2917">
                      <a:prstClr val="white"/>
                    </a:gs>
                    <a:gs pos="30000">
                      <a:prstClr val="white"/>
                    </a:gs>
                  </a:gsLst>
                  <a:lin ang="5400000" scaled="0"/>
                </a:gradFill>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32227762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335" y="6240432"/>
            <a:ext cx="12153804" cy="656590"/>
          </a:xfrm>
          <a:prstGeom prst="rect">
            <a:avLst/>
          </a:prstGeom>
          <a:noFill/>
        </p:spPr>
        <p:txBody>
          <a:bodyPr wrap="square" rtlCol="0">
            <a:spAutoFit/>
          </a:bodyPr>
          <a:lstStyle/>
          <a:p>
            <a:pPr>
              <a:lnSpc>
                <a:spcPts val="1060"/>
              </a:lnSpc>
            </a:pPr>
            <a:r>
              <a:rPr lang="en-US" sz="1000" kern="1200" dirty="0">
                <a:solidFill>
                  <a:schemeClr val="tx1"/>
                </a:solidFill>
              </a:rPr>
              <a:t>© 2015 Microsoft Corporation. All rights reserved. Microsoft, Windows, Windows Vista and other product names are or may be registered trademarks and / or trademarks in the U.S. and / 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00" dirty="0">
              <a:solidFill>
                <a:schemeClr val="tx1"/>
              </a:solidFill>
            </a:endParaRPr>
          </a:p>
        </p:txBody>
      </p:sp>
    </p:spTree>
    <p:extLst>
      <p:ext uri="{BB962C8B-B14F-4D97-AF65-F5344CB8AC3E}">
        <p14:creationId xmlns:p14="http://schemas.microsoft.com/office/powerpoint/2010/main" val="126412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6CB8D75A-98B8-405A-B132-8101AF4AA3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S Brand White 16-9_Dec-2013">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5.xml><?xml version="1.0" encoding="utf-8"?>
<a:theme xmlns:a="http://schemas.openxmlformats.org/drawingml/2006/main" name="1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6.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fa665df7-787f-44db-965c-f0e5153bf50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BF0D94B7E90343AC82CF731DB4468C" ma:contentTypeVersion="8" ma:contentTypeDescription="Create a new document." ma:contentTypeScope="" ma:versionID="a738b8d1ef4352f29d2e0b480e263b0e">
  <xsd:schema xmlns:xsd="http://www.w3.org/2001/XMLSchema" xmlns:xs="http://www.w3.org/2001/XMLSchema" xmlns:p="http://schemas.microsoft.com/office/2006/metadata/properties" xmlns:ns2="fa665df7-787f-44db-965c-f0e5153bf50e" xmlns:ns3="888a2f27-0fe9-4276-aec0-42790f298dc9" targetNamespace="http://schemas.microsoft.com/office/2006/metadata/properties" ma:root="true" ma:fieldsID="3c6ef1ebe46778728b126798ee0e7a7a" ns2:_="" ns3:_="">
    <xsd:import namespace="fa665df7-787f-44db-965c-f0e5153bf50e"/>
    <xsd:import namespace="888a2f27-0fe9-4276-aec0-42790f298dc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665df7-787f-44db-965c-f0e5153bf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_Flow_SignoffStatus" ma:index="15"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8a2f27-0fe9-4276-aec0-42790f298d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fa665df7-787f-44db-965c-f0e5153bf50e"/>
  </ds:schemaRefs>
</ds:datastoreItem>
</file>

<file path=customXml/itemProps3.xml><?xml version="1.0" encoding="utf-8"?>
<ds:datastoreItem xmlns:ds="http://schemas.openxmlformats.org/officeDocument/2006/customXml" ds:itemID="{2EF91E09-7358-4A2E-8353-56AC6363CF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665df7-787f-44db-965c-f0e5153bf50e"/>
    <ds:schemaRef ds:uri="888a2f27-0fe9-4276-aec0-42790f298d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ESSM_Engagement Close-Out Presentation_Template - Refactor</Template>
  <TotalTime>7078</TotalTime>
  <Words>345</Words>
  <Application>Microsoft Office PowerPoint</Application>
  <PresentationFormat>Custom</PresentationFormat>
  <Paragraphs>36</Paragraphs>
  <Slides>5</Slides>
  <Notes>3</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5</vt:i4>
      </vt:variant>
    </vt:vector>
  </HeadingPairs>
  <TitlesOfParts>
    <vt:vector size="18" baseType="lpstr">
      <vt:lpstr>Arial</vt:lpstr>
      <vt:lpstr>Calibri</vt:lpstr>
      <vt:lpstr>Calibri Light</vt:lpstr>
      <vt:lpstr>Consolas</vt:lpstr>
      <vt:lpstr>Segoe UI</vt:lpstr>
      <vt:lpstr>Segoe UI Light</vt:lpstr>
      <vt:lpstr>Wingdings</vt:lpstr>
      <vt:lpstr>WHITE TEMPLATE</vt:lpstr>
      <vt:lpstr>COLOR TEMPLATE</vt:lpstr>
      <vt:lpstr>Office Theme</vt:lpstr>
      <vt:lpstr>MS Brand White 16-9_Dec-2013</vt:lpstr>
      <vt:lpstr>1_WHITE TEMPLATE</vt:lpstr>
      <vt:lpstr>2_WHITE TEMPLATE</vt:lpstr>
      <vt:lpstr>PowerPoint Presentation</vt:lpstr>
      <vt:lpstr>PowerPoint Presentation</vt:lpstr>
      <vt:lpstr>PowerPoint Presentation</vt:lpstr>
      <vt:lpstr>PowerPoint Presentation</vt:lpstr>
      <vt:lpstr>PowerPoint Presentation</vt:lpstr>
    </vt:vector>
  </TitlesOfParts>
  <Manager/>
  <Company>Logic20/20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3_Delivery: MSDynamics 365 - Project Close-out Presentation</dc:title>
  <dc:subject>&lt;Speech title here&gt;</dc:subject>
  <dc:creator>Rachel Wong (Logic20/20)</dc:creator>
  <cp:keywords>MSVID, Brand Guidelines, Branding, Visual Identity, grid</cp:keywords>
  <dc:description>Template: Maryfj_x000d_
Formatting:_x000d_
Audience Type:</dc:description>
  <cp:lastModifiedBy>Rahul Kannathusseril</cp:lastModifiedBy>
  <cp:revision>4</cp:revision>
  <dcterms:created xsi:type="dcterms:W3CDTF">2015-01-06T21:46:51Z</dcterms:created>
  <dcterms:modified xsi:type="dcterms:W3CDTF">2020-03-06T21:34:21Z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0x01010008BF0D94B7E90343AC82CF731DB4468C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153;#MSVID|bea382b1-07dc-4923-bba9-f1653d4d4b1b;#152;#Branding|9d80147e-6363-4590-9bf5-a3039afe46bd;#151;#Brand Guidelines|2409fde7-0e5d-48a5-8457-b8b1b4e64cf9;#150;#Visual Identity|ce51df10-3452-4f86-bbb5-d6423d77b887;#149;#grid|89238458-8144-4488-abf1-0</vt:lpwstr>
  </property>
  <property fmtid="{D5CDD505-2E9C-101B-9397-08002B2CF9AE}" pid="12" name="_dlc_DocIdItemGuid">
    <vt:lpwstr>a221a7a9-9457-42c3-8a37-fd74a1716198</vt:lpwstr>
  </property>
  <property fmtid="{D5CDD505-2E9C-101B-9397-08002B2CF9AE}" pid="13" name="Audience1">
    <vt:lpwstr/>
  </property>
  <property fmtid="{D5CDD505-2E9C-101B-9397-08002B2CF9AE}" pid="14" name="ContentType1">
    <vt:lpwstr>14;#Document|64c15061-4ecf-4866-9082-c78643db035d</vt:lpwstr>
  </property>
  <property fmtid="{D5CDD505-2E9C-101B-9397-08002B2CF9AE}" pid="15" name="Account">
    <vt:lpwstr>15;#Microsoft|d841e977-0b57-4f5c-bd13-db9e556048b6</vt:lpwstr>
  </property>
  <property fmtid="{D5CDD505-2E9C-101B-9397-08002B2CF9AE}" pid="16" name="Division">
    <vt:lpwstr/>
  </property>
  <property fmtid="{D5CDD505-2E9C-101B-9397-08002B2CF9AE}" pid="17" name="ItemTypeTag">
    <vt:lpwstr/>
  </property>
  <property fmtid="{D5CDD505-2E9C-101B-9397-08002B2CF9AE}" pid="18" name="bc28b5f076654a3b96073bbbebfeb8c9">
    <vt:lpwstr>English|cb91f272-ce4d-4a7e-9bbf-78b58e3d188d</vt:lpwstr>
  </property>
  <property fmtid="{D5CDD505-2E9C-101B-9397-08002B2CF9AE}" pid="19" name="ie6d2fd56e2d423f9ae5744f65e04598">
    <vt:lpwstr/>
  </property>
  <property fmtid="{D5CDD505-2E9C-101B-9397-08002B2CF9AE}" pid="20" name="VerticalIndustries">
    <vt:lpwstr/>
  </property>
  <property fmtid="{D5CDD505-2E9C-101B-9397-08002B2CF9AE}" pid="21" name="MS Language">
    <vt:lpwstr>1248;#English|cb91f272-ce4d-4a7e-9bbf-78b58e3d188d</vt:lpwstr>
  </property>
  <property fmtid="{D5CDD505-2E9C-101B-9397-08002B2CF9AE}" pid="22" name="SalesGeography">
    <vt:lpwstr/>
  </property>
  <property fmtid="{D5CDD505-2E9C-101B-9397-08002B2CF9AE}" pid="23" name="MSProducts">
    <vt:lpwstr>1370;#Microsoft Dynamics|b8ad994f-bf2b-44e1-98a5-d4268f31aa0b</vt:lpwstr>
  </property>
  <property fmtid="{D5CDD505-2E9C-101B-9397-08002B2CF9AE}" pid="24" name="EnterpriseServices">
    <vt:lpwstr/>
  </property>
  <property fmtid="{D5CDD505-2E9C-101B-9397-08002B2CF9AE}" pid="25" name="ServicesIPTypes">
    <vt:lpwstr>1476;#project close-out presentations|ef0a6903-09d0-4c63-a496-8cb97c1a9151</vt:lpwstr>
  </property>
  <property fmtid="{D5CDD505-2E9C-101B-9397-08002B2CF9AE}" pid="26" name="Services Marketing Audience">
    <vt:lpwstr/>
  </property>
  <property fmtid="{D5CDD505-2E9C-101B-9397-08002B2CF9AE}" pid="27" name="ServicesLifecycleStage">
    <vt:lpwstr/>
  </property>
  <property fmtid="{D5CDD505-2E9C-101B-9397-08002B2CF9AE}" pid="28" name="ServicesCommunities">
    <vt:lpwstr>1340;#WW Dynamics Domain Community|750a39bf-70f2-4912-9603-e1403362f113</vt:lpwstr>
  </property>
  <property fmtid="{D5CDD505-2E9C-101B-9397-08002B2CF9AE}" pid="29" name="MSLanguage">
    <vt:lpwstr>1248;#English|cb91f272-ce4d-4a7e-9bbf-78b58e3d188d</vt:lpwstr>
  </property>
  <property fmtid="{D5CDD505-2E9C-101B-9397-08002B2CF9AE}" pid="30" name="OfferingID">
    <vt:lpwstr>4221;#</vt:lpwstr>
  </property>
  <property fmtid="{D5CDD505-2E9C-101B-9397-08002B2CF9AE}" pid="31" name="ServicesDomain">
    <vt:lpwstr/>
  </property>
  <property fmtid="{D5CDD505-2E9C-101B-9397-08002B2CF9AE}" pid="32" name="l56d15105ae648fdac87f06e9633001e">
    <vt:lpwstr/>
  </property>
  <property fmtid="{D5CDD505-2E9C-101B-9397-08002B2CF9AE}" pid="33" name="ESSM BOM - IP Type">
    <vt:lpwstr>1333;#project close-out presentations|ef0a6903-09d0-4c63-a496-8cb97c1a9151</vt:lpwstr>
  </property>
  <property fmtid="{D5CDD505-2E9C-101B-9397-08002B2CF9AE}" pid="34" name="p920f6992caa4adbaa1880c7ef19b02a">
    <vt:lpwstr/>
  </property>
  <property fmtid="{D5CDD505-2E9C-101B-9397-08002B2CF9AE}" pid="35" name="TaxCatchAll">
    <vt:lpwstr>1370;#Microsoft Dynamics|b8ad994f-bf2b-44e1-98a5-d4268f31aa0b;#61;#project close-out presentations|ef0a6903-09d0-4c63-a496-8cb97c1a9151;#3;#English|cb91f272-ce4d-4a7e-9bbf-78b58e3d188d;#1248;#English|cb91f272-ce4d-4a7e-9bbf-78b58e3d188d;#1340;#WW Dynamics</vt:lpwstr>
  </property>
  <property fmtid="{D5CDD505-2E9C-101B-9397-08002B2CF9AE}" pid="36" name="af1f5bfae61e4243aac9966cb19580e1">
    <vt:lpwstr>WW Dynamics Domain Community|750a39bf-70f2-4912-9603-e1403362f113</vt:lpwstr>
  </property>
  <property fmtid="{D5CDD505-2E9C-101B-9397-08002B2CF9AE}" pid="37" name="MSProductsTaxHTField0">
    <vt:lpwstr>Microsoft Dynamics|b8ad994f-bf2b-44e1-98a5-d4268f31aa0b</vt:lpwstr>
  </property>
  <property fmtid="{D5CDD505-2E9C-101B-9397-08002B2CF9AE}" pid="38" name="m74a2925250f485f9486ed3f97e2a6b3">
    <vt:lpwstr/>
  </property>
  <property fmtid="{D5CDD505-2E9C-101B-9397-08002B2CF9AE}" pid="39" name="p2cc2700055643d8b7538b146d9b1b61">
    <vt:lpwstr>English|cb91f272-ce4d-4a7e-9bbf-78b58e3d188d</vt:lpwstr>
  </property>
  <property fmtid="{D5CDD505-2E9C-101B-9397-08002B2CF9AE}" pid="40" name="g6775e77a6d84637a29014d883a4378a">
    <vt:lpwstr/>
  </property>
  <property fmtid="{D5CDD505-2E9C-101B-9397-08002B2CF9AE}" pid="41" name="cb7870d3641f4a52807a63577a9c1b08">
    <vt:lpwstr/>
  </property>
  <property fmtid="{D5CDD505-2E9C-101B-9397-08002B2CF9AE}" pid="42" name="oad7af80ad0f4ba99bb03b3894ab533c">
    <vt:lpwstr>project close-out presentations|ef0a6903-09d0-4c63-a496-8cb97c1a9151</vt:lpwstr>
  </property>
  <property fmtid="{D5CDD505-2E9C-101B-9397-08002B2CF9AE}" pid="43" name="IPKitNavigation">
    <vt:lpwstr/>
  </property>
  <property fmtid="{D5CDD505-2E9C-101B-9397-08002B2CF9AE}" pid="44" name="MSIP_Label_f42aa342-8706-4288-bd11-ebb85995028c_Enabled">
    <vt:lpwstr>True</vt:lpwstr>
  </property>
  <property fmtid="{D5CDD505-2E9C-101B-9397-08002B2CF9AE}" pid="45" name="MSIP_Label_f42aa342-8706-4288-bd11-ebb85995028c_SiteId">
    <vt:lpwstr>72f988bf-86f1-41af-91ab-2d7cd011db47</vt:lpwstr>
  </property>
  <property fmtid="{D5CDD505-2E9C-101B-9397-08002B2CF9AE}" pid="46" name="MSIP_Label_f42aa342-8706-4288-bd11-ebb85995028c_Owner">
    <vt:lpwstr>jucauley@microsoft.com</vt:lpwstr>
  </property>
  <property fmtid="{D5CDD505-2E9C-101B-9397-08002B2CF9AE}" pid="47" name="MSIP_Label_f42aa342-8706-4288-bd11-ebb85995028c_SetDate">
    <vt:lpwstr>2018-10-01T17:54:33.0208847Z</vt:lpwstr>
  </property>
  <property fmtid="{D5CDD505-2E9C-101B-9397-08002B2CF9AE}" pid="48" name="MSIP_Label_f42aa342-8706-4288-bd11-ebb85995028c_Name">
    <vt:lpwstr>General</vt:lpwstr>
  </property>
  <property fmtid="{D5CDD505-2E9C-101B-9397-08002B2CF9AE}" pid="49" name="MSIP_Label_f42aa342-8706-4288-bd11-ebb85995028c_Application">
    <vt:lpwstr>Microsoft Azure Information Protection</vt:lpwstr>
  </property>
  <property fmtid="{D5CDD505-2E9C-101B-9397-08002B2CF9AE}" pid="50" name="MSIP_Label_f42aa342-8706-4288-bd11-ebb85995028c_Extended_MSFT_Method">
    <vt:lpwstr>Automatic</vt:lpwstr>
  </property>
  <property fmtid="{D5CDD505-2E9C-101B-9397-08002B2CF9AE}" pid="51" name="Sensitivity">
    <vt:lpwstr>General</vt:lpwstr>
  </property>
</Properties>
</file>