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4.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5.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 id="2147484270" r:id="rId6"/>
    <p:sldMasterId id="2147484284" r:id="rId7"/>
    <p:sldMasterId id="2147484334" r:id="rId8"/>
    <p:sldMasterId id="2147484360" r:id="rId9"/>
  </p:sldMasterIdLst>
  <p:notesMasterIdLst>
    <p:notesMasterId r:id="rId18"/>
  </p:notesMasterIdLst>
  <p:handoutMasterIdLst>
    <p:handoutMasterId r:id="rId19"/>
  </p:handoutMasterIdLst>
  <p:sldIdLst>
    <p:sldId id="1409" r:id="rId10"/>
    <p:sldId id="1410" r:id="rId11"/>
    <p:sldId id="1441" r:id="rId12"/>
    <p:sldId id="1478" r:id="rId13"/>
    <p:sldId id="1479" r:id="rId14"/>
    <p:sldId id="1480" r:id="rId15"/>
    <p:sldId id="1477" r:id="rId16"/>
    <p:sldId id="1352"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B0B8DFF-57E5-4D4B-BA72-542DF84B8E2F}">
          <p14:sldIdLst>
            <p14:sldId id="1409"/>
            <p14:sldId id="1410"/>
            <p14:sldId id="1441"/>
            <p14:sldId id="1478"/>
            <p14:sldId id="1479"/>
            <p14:sldId id="1480"/>
          </p14:sldIdLst>
        </p14:section>
        <p14:section name="Q&amp;A" id="{762B482A-9AB2-46AA-B6CB-A0CA0F36D08B}">
          <p14:sldIdLst>
            <p14:sldId id="1477"/>
            <p14:sldId id="1352"/>
          </p14:sldIdLst>
        </p14:section>
        <p14:section name="Appendix" id="{8690A583-1B52-4648-8E0F-C315178E778A}">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Akansha Gawade" initials="AG" lastIdx="2" clrIdx="4">
    <p:extLst>
      <p:ext uri="{19B8F6BF-5375-455C-9EA6-DF929625EA0E}">
        <p15:presenceInfo xmlns:p15="http://schemas.microsoft.com/office/powerpoint/2012/main" userId="S-1-5-21-124525095-708259637-1543119021-12290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0078D7"/>
    <a:srgbClr val="002050"/>
    <a:srgbClr val="5C2D91"/>
    <a:srgbClr val="004B1C"/>
    <a:srgbClr val="004B50"/>
    <a:srgbClr val="D83B01"/>
    <a:srgbClr val="737373"/>
    <a:srgbClr val="008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668CF-E6BB-40DB-AE75-562BE87DFDC7}" v="317" dt="2020-03-10T20:05:39.894"/>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14" autoAdjust="0"/>
  </p:normalViewPr>
  <p:slideViewPr>
    <p:cSldViewPr snapToGrid="0">
      <p:cViewPr varScale="1">
        <p:scale>
          <a:sx n="84" d="100"/>
          <a:sy n="84" d="100"/>
        </p:scale>
        <p:origin x="562" y="72"/>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annathusseril" userId="0672e151-772e-4050-8d10-57d051c9779b" providerId="ADAL" clId="{062668CF-E6BB-40DB-AE75-562BE87DFDC7}"/>
    <pc:docChg chg="undo custSel addSld delSld modSld sldOrd modSection">
      <pc:chgData name="Rahul Kannathusseril" userId="0672e151-772e-4050-8d10-57d051c9779b" providerId="ADAL" clId="{062668CF-E6BB-40DB-AE75-562BE87DFDC7}" dt="2020-03-10T20:54:39.708" v="1721" actId="1076"/>
      <pc:docMkLst>
        <pc:docMk/>
      </pc:docMkLst>
      <pc:sldChg chg="modSp mod">
        <pc:chgData name="Rahul Kannathusseril" userId="0672e151-772e-4050-8d10-57d051c9779b" providerId="ADAL" clId="{062668CF-E6BB-40DB-AE75-562BE87DFDC7}" dt="2020-03-10T19:36:21.582" v="9" actId="20577"/>
        <pc:sldMkLst>
          <pc:docMk/>
          <pc:sldMk cId="367576723" sldId="1409"/>
        </pc:sldMkLst>
        <pc:spChg chg="mod">
          <ac:chgData name="Rahul Kannathusseril" userId="0672e151-772e-4050-8d10-57d051c9779b" providerId="ADAL" clId="{062668CF-E6BB-40DB-AE75-562BE87DFDC7}" dt="2020-03-10T19:36:21.582" v="9" actId="20577"/>
          <ac:spMkLst>
            <pc:docMk/>
            <pc:sldMk cId="367576723" sldId="1409"/>
            <ac:spMk id="64" creationId="{00000000-0000-0000-0000-000000000000}"/>
          </ac:spMkLst>
        </pc:spChg>
      </pc:sldChg>
      <pc:sldChg chg="modSp mod">
        <pc:chgData name="Rahul Kannathusseril" userId="0672e151-772e-4050-8d10-57d051c9779b" providerId="ADAL" clId="{062668CF-E6BB-40DB-AE75-562BE87DFDC7}" dt="2020-03-10T19:57:28.483" v="1629" actId="20577"/>
        <pc:sldMkLst>
          <pc:docMk/>
          <pc:sldMk cId="2726765875" sldId="1410"/>
        </pc:sldMkLst>
        <pc:spChg chg="mod">
          <ac:chgData name="Rahul Kannathusseril" userId="0672e151-772e-4050-8d10-57d051c9779b" providerId="ADAL" clId="{062668CF-E6BB-40DB-AE75-562BE87DFDC7}" dt="2020-03-10T19:57:28.483" v="1629" actId="20577"/>
          <ac:spMkLst>
            <pc:docMk/>
            <pc:sldMk cId="2726765875" sldId="1410"/>
            <ac:spMk id="7" creationId="{00000000-0000-0000-0000-000000000000}"/>
          </ac:spMkLst>
        </pc:spChg>
      </pc:sldChg>
      <pc:sldChg chg="addSp delSp modSp mod">
        <pc:chgData name="Rahul Kannathusseril" userId="0672e151-772e-4050-8d10-57d051c9779b" providerId="ADAL" clId="{062668CF-E6BB-40DB-AE75-562BE87DFDC7}" dt="2020-03-10T20:05:39.894" v="1640" actId="20577"/>
        <pc:sldMkLst>
          <pc:docMk/>
          <pc:sldMk cId="2018151459" sldId="1441"/>
        </pc:sldMkLst>
        <pc:spChg chg="mod">
          <ac:chgData name="Rahul Kannathusseril" userId="0672e151-772e-4050-8d10-57d051c9779b" providerId="ADAL" clId="{062668CF-E6BB-40DB-AE75-562BE87DFDC7}" dt="2020-03-10T19:38:06.690" v="57" actId="20577"/>
          <ac:spMkLst>
            <pc:docMk/>
            <pc:sldMk cId="2018151459" sldId="1441"/>
            <ac:spMk id="4" creationId="{00000000-0000-0000-0000-000000000000}"/>
          </ac:spMkLst>
        </pc:spChg>
        <pc:spChg chg="add mod">
          <ac:chgData name="Rahul Kannathusseril" userId="0672e151-772e-4050-8d10-57d051c9779b" providerId="ADAL" clId="{062668CF-E6BB-40DB-AE75-562BE87DFDC7}" dt="2020-03-10T19:47:45.587" v="669" actId="20577"/>
          <ac:spMkLst>
            <pc:docMk/>
            <pc:sldMk cId="2018151459" sldId="1441"/>
            <ac:spMk id="5" creationId="{76FE0C1C-1113-4BE2-A228-63A5C5D39943}"/>
          </ac:spMkLst>
        </pc:spChg>
        <pc:spChg chg="mod">
          <ac:chgData name="Rahul Kannathusseril" userId="0672e151-772e-4050-8d10-57d051c9779b" providerId="ADAL" clId="{062668CF-E6BB-40DB-AE75-562BE87DFDC7}" dt="2020-03-10T19:39:15.894" v="179" actId="5793"/>
          <ac:spMkLst>
            <pc:docMk/>
            <pc:sldMk cId="2018151459" sldId="1441"/>
            <ac:spMk id="6" creationId="{C4FC6C32-AE2F-4DFB-915B-E5C84E6A32B9}"/>
          </ac:spMkLst>
        </pc:spChg>
        <pc:graphicFrameChg chg="add mod modGraphic">
          <ac:chgData name="Rahul Kannathusseril" userId="0672e151-772e-4050-8d10-57d051c9779b" providerId="ADAL" clId="{062668CF-E6BB-40DB-AE75-562BE87DFDC7}" dt="2020-03-10T20:05:39.894" v="1640" actId="20577"/>
          <ac:graphicFrameMkLst>
            <pc:docMk/>
            <pc:sldMk cId="2018151459" sldId="1441"/>
            <ac:graphicFrameMk id="3" creationId="{6856E0DD-4D66-4066-8962-94BC4F813A8E}"/>
          </ac:graphicFrameMkLst>
        </pc:graphicFrameChg>
        <pc:picChg chg="del">
          <ac:chgData name="Rahul Kannathusseril" userId="0672e151-772e-4050-8d10-57d051c9779b" providerId="ADAL" clId="{062668CF-E6BB-40DB-AE75-562BE87DFDC7}" dt="2020-03-10T19:38:13.731" v="59" actId="478"/>
          <ac:picMkLst>
            <pc:docMk/>
            <pc:sldMk cId="2018151459" sldId="1441"/>
            <ac:picMk id="2" creationId="{D3AD0719-FB9C-4F39-849F-D64CD6070A9A}"/>
          </ac:picMkLst>
        </pc:picChg>
      </pc:sldChg>
      <pc:sldChg chg="delSp modSp add mod ord">
        <pc:chgData name="Rahul Kannathusseril" userId="0672e151-772e-4050-8d10-57d051c9779b" providerId="ADAL" clId="{062668CF-E6BB-40DB-AE75-562BE87DFDC7}" dt="2020-03-10T20:22:24.852" v="1703" actId="6549"/>
        <pc:sldMkLst>
          <pc:docMk/>
          <pc:sldMk cId="2650494859" sldId="1478"/>
        </pc:sldMkLst>
        <pc:spChg chg="mod">
          <ac:chgData name="Rahul Kannathusseril" userId="0672e151-772e-4050-8d10-57d051c9779b" providerId="ADAL" clId="{062668CF-E6BB-40DB-AE75-562BE87DFDC7}" dt="2020-03-10T19:48:10.028" v="681" actId="20577"/>
          <ac:spMkLst>
            <pc:docMk/>
            <pc:sldMk cId="2650494859" sldId="1478"/>
            <ac:spMk id="4" creationId="{00000000-0000-0000-0000-000000000000}"/>
          </ac:spMkLst>
        </pc:spChg>
        <pc:spChg chg="mod">
          <ac:chgData name="Rahul Kannathusseril" userId="0672e151-772e-4050-8d10-57d051c9779b" providerId="ADAL" clId="{062668CF-E6BB-40DB-AE75-562BE87DFDC7}" dt="2020-03-10T20:22:24.852" v="1703" actId="6549"/>
          <ac:spMkLst>
            <pc:docMk/>
            <pc:sldMk cId="2650494859" sldId="1478"/>
            <ac:spMk id="5" creationId="{76FE0C1C-1113-4BE2-A228-63A5C5D39943}"/>
          </ac:spMkLst>
        </pc:spChg>
        <pc:graphicFrameChg chg="del">
          <ac:chgData name="Rahul Kannathusseril" userId="0672e151-772e-4050-8d10-57d051c9779b" providerId="ADAL" clId="{062668CF-E6BB-40DB-AE75-562BE87DFDC7}" dt="2020-03-10T19:48:13.704" v="682" actId="478"/>
          <ac:graphicFrameMkLst>
            <pc:docMk/>
            <pc:sldMk cId="2650494859" sldId="1478"/>
            <ac:graphicFrameMk id="3" creationId="{6856E0DD-4D66-4066-8962-94BC4F813A8E}"/>
          </ac:graphicFrameMkLst>
        </pc:graphicFrameChg>
      </pc:sldChg>
      <pc:sldChg chg="delSp modSp mod">
        <pc:chgData name="Rahul Kannathusseril" userId="0672e151-772e-4050-8d10-57d051c9779b" providerId="ADAL" clId="{062668CF-E6BB-40DB-AE75-562BE87DFDC7}" dt="2020-03-10T20:26:53.238" v="1713" actId="20577"/>
        <pc:sldMkLst>
          <pc:docMk/>
          <pc:sldMk cId="3320037410" sldId="1479"/>
        </pc:sldMkLst>
        <pc:spChg chg="mod">
          <ac:chgData name="Rahul Kannathusseril" userId="0672e151-772e-4050-8d10-57d051c9779b" providerId="ADAL" clId="{062668CF-E6BB-40DB-AE75-562BE87DFDC7}" dt="2020-03-10T19:57:34.675" v="1635" actId="20577"/>
          <ac:spMkLst>
            <pc:docMk/>
            <pc:sldMk cId="3320037410" sldId="1479"/>
            <ac:spMk id="4" creationId="{00000000-0000-0000-0000-000000000000}"/>
          </ac:spMkLst>
        </pc:spChg>
        <pc:spChg chg="mod">
          <ac:chgData name="Rahul Kannathusseril" userId="0672e151-772e-4050-8d10-57d051c9779b" providerId="ADAL" clId="{062668CF-E6BB-40DB-AE75-562BE87DFDC7}" dt="2020-03-10T20:26:53.238" v="1713" actId="20577"/>
          <ac:spMkLst>
            <pc:docMk/>
            <pc:sldMk cId="3320037410" sldId="1479"/>
            <ac:spMk id="5" creationId="{76FE0C1C-1113-4BE2-A228-63A5C5D39943}"/>
          </ac:spMkLst>
        </pc:spChg>
        <pc:spChg chg="del">
          <ac:chgData name="Rahul Kannathusseril" userId="0672e151-772e-4050-8d10-57d051c9779b" providerId="ADAL" clId="{062668CF-E6BB-40DB-AE75-562BE87DFDC7}" dt="2020-03-10T19:51:22.533" v="1069" actId="478"/>
          <ac:spMkLst>
            <pc:docMk/>
            <pc:sldMk cId="3320037410" sldId="1479"/>
            <ac:spMk id="7" creationId="{FE296341-16E7-4EEF-9685-C89E00A3A8BC}"/>
          </ac:spMkLst>
        </pc:spChg>
      </pc:sldChg>
      <pc:sldChg chg="new del">
        <pc:chgData name="Rahul Kannathusseril" userId="0672e151-772e-4050-8d10-57d051c9779b" providerId="ADAL" clId="{062668CF-E6BB-40DB-AE75-562BE87DFDC7}" dt="2020-03-10T19:50:50.331" v="1068" actId="680"/>
        <pc:sldMkLst>
          <pc:docMk/>
          <pc:sldMk cId="3874354409" sldId="1479"/>
        </pc:sldMkLst>
      </pc:sldChg>
      <pc:sldChg chg="modSp add mod">
        <pc:chgData name="Rahul Kannathusseril" userId="0672e151-772e-4050-8d10-57d051c9779b" providerId="ADAL" clId="{062668CF-E6BB-40DB-AE75-562BE87DFDC7}" dt="2020-03-10T20:54:39.708" v="1721" actId="1076"/>
        <pc:sldMkLst>
          <pc:docMk/>
          <pc:sldMk cId="1308785548" sldId="1480"/>
        </pc:sldMkLst>
        <pc:spChg chg="mod">
          <ac:chgData name="Rahul Kannathusseril" userId="0672e151-772e-4050-8d10-57d051c9779b" providerId="ADAL" clId="{062668CF-E6BB-40DB-AE75-562BE87DFDC7}" dt="2020-03-10T19:54:05.596" v="1245" actId="20577"/>
          <ac:spMkLst>
            <pc:docMk/>
            <pc:sldMk cId="1308785548" sldId="1480"/>
            <ac:spMk id="4" creationId="{00000000-0000-0000-0000-000000000000}"/>
          </ac:spMkLst>
        </pc:spChg>
        <pc:spChg chg="mod">
          <ac:chgData name="Rahul Kannathusseril" userId="0672e151-772e-4050-8d10-57d051c9779b" providerId="ADAL" clId="{062668CF-E6BB-40DB-AE75-562BE87DFDC7}" dt="2020-03-10T20:54:39.708" v="1721" actId="1076"/>
          <ac:spMkLst>
            <pc:docMk/>
            <pc:sldMk cId="1308785548" sldId="1480"/>
            <ac:spMk id="5" creationId="{76FE0C1C-1113-4BE2-A228-63A5C5D39943}"/>
          </ac:spMkLst>
        </pc:spChg>
      </pc:sldChg>
    </pc:docChg>
  </pc:docChgLst>
  <pc:docChgLst>
    <pc:chgData name="Rahul Kannathusseril" userId="0672e151-772e-4050-8d10-57d051c9779b" providerId="ADAL" clId="{7757FE3B-D0ED-4B87-A35C-FA388A13745D}"/>
    <pc:docChg chg="undo custSel mod addSld delSld modSld sldOrd delSection modSection">
      <pc:chgData name="Rahul Kannathusseril" userId="0672e151-772e-4050-8d10-57d051c9779b" providerId="ADAL" clId="{7757FE3B-D0ED-4B87-A35C-FA388A13745D}" dt="2020-03-02T18:02:10.005" v="2497" actId="20577"/>
      <pc:docMkLst>
        <pc:docMk/>
      </pc:docMkLst>
      <pc:sldChg chg="del">
        <pc:chgData name="Rahul Kannathusseril" userId="0672e151-772e-4050-8d10-57d051c9779b" providerId="ADAL" clId="{7757FE3B-D0ED-4B87-A35C-FA388A13745D}" dt="2020-03-02T14:50:52.745" v="403" actId="47"/>
        <pc:sldMkLst>
          <pc:docMk/>
          <pc:sldMk cId="1009728477" sldId="1349"/>
        </pc:sldMkLst>
      </pc:sldChg>
      <pc:sldChg chg="modSp mod">
        <pc:chgData name="Rahul Kannathusseril" userId="0672e151-772e-4050-8d10-57d051c9779b" providerId="ADAL" clId="{7757FE3B-D0ED-4B87-A35C-FA388A13745D}" dt="2020-03-02T14:44:00.504" v="45" actId="20577"/>
        <pc:sldMkLst>
          <pc:docMk/>
          <pc:sldMk cId="367576723" sldId="1409"/>
        </pc:sldMkLst>
        <pc:spChg chg="mod">
          <ac:chgData name="Rahul Kannathusseril" userId="0672e151-772e-4050-8d10-57d051c9779b" providerId="ADAL" clId="{7757FE3B-D0ED-4B87-A35C-FA388A13745D}" dt="2020-03-02T14:44:00.504" v="45" actId="20577"/>
          <ac:spMkLst>
            <pc:docMk/>
            <pc:sldMk cId="367576723" sldId="1409"/>
            <ac:spMk id="64" creationId="{00000000-0000-0000-0000-000000000000}"/>
          </ac:spMkLst>
        </pc:spChg>
      </pc:sldChg>
      <pc:sldChg chg="modSp mod">
        <pc:chgData name="Rahul Kannathusseril" userId="0672e151-772e-4050-8d10-57d051c9779b" providerId="ADAL" clId="{7757FE3B-D0ED-4B87-A35C-FA388A13745D}" dt="2020-03-02T14:45:48.199" v="192" actId="20577"/>
        <pc:sldMkLst>
          <pc:docMk/>
          <pc:sldMk cId="2726765875" sldId="1410"/>
        </pc:sldMkLst>
        <pc:spChg chg="mod">
          <ac:chgData name="Rahul Kannathusseril" userId="0672e151-772e-4050-8d10-57d051c9779b" providerId="ADAL" clId="{7757FE3B-D0ED-4B87-A35C-FA388A13745D}" dt="2020-03-02T14:45:48.199" v="192" actId="20577"/>
          <ac:spMkLst>
            <pc:docMk/>
            <pc:sldMk cId="2726765875" sldId="1410"/>
            <ac:spMk id="7" creationId="{00000000-0000-0000-0000-000000000000}"/>
          </ac:spMkLst>
        </pc:spChg>
      </pc:sldChg>
      <pc:sldChg chg="modSp mod">
        <pc:chgData name="Rahul Kannathusseril" userId="0672e151-772e-4050-8d10-57d051c9779b" providerId="ADAL" clId="{7757FE3B-D0ED-4B87-A35C-FA388A13745D}" dt="2020-03-02T14:51:59.186" v="435" actId="20577"/>
        <pc:sldMkLst>
          <pc:docMk/>
          <pc:sldMk cId="2361125393" sldId="1411"/>
        </pc:sldMkLst>
        <pc:spChg chg="mod">
          <ac:chgData name="Rahul Kannathusseril" userId="0672e151-772e-4050-8d10-57d051c9779b" providerId="ADAL" clId="{7757FE3B-D0ED-4B87-A35C-FA388A13745D}" dt="2020-03-02T14:51:59.186" v="435" actId="20577"/>
          <ac:spMkLst>
            <pc:docMk/>
            <pc:sldMk cId="2361125393" sldId="1411"/>
            <ac:spMk id="22" creationId="{00000000-0000-0000-0000-000000000000}"/>
          </ac:spMkLst>
        </pc:spChg>
      </pc:sldChg>
      <pc:sldChg chg="modSp mod modNotesTx">
        <pc:chgData name="Rahul Kannathusseril" userId="0672e151-772e-4050-8d10-57d051c9779b" providerId="ADAL" clId="{7757FE3B-D0ED-4B87-A35C-FA388A13745D}" dt="2020-03-02T18:02:10.005" v="2497" actId="20577"/>
        <pc:sldMkLst>
          <pc:docMk/>
          <pc:sldMk cId="1913114178" sldId="1415"/>
        </pc:sldMkLst>
        <pc:spChg chg="mod">
          <ac:chgData name="Rahul Kannathusseril" userId="0672e151-772e-4050-8d10-57d051c9779b" providerId="ADAL" clId="{7757FE3B-D0ED-4B87-A35C-FA388A13745D}" dt="2020-03-02T17:51:38.753" v="2257" actId="20577"/>
          <ac:spMkLst>
            <pc:docMk/>
            <pc:sldMk cId="1913114178" sldId="1415"/>
            <ac:spMk id="22" creationId="{00000000-0000-0000-0000-000000000000}"/>
          </ac:spMkLst>
        </pc:spChg>
      </pc:sldChg>
      <pc:sldChg chg="del">
        <pc:chgData name="Rahul Kannathusseril" userId="0672e151-772e-4050-8d10-57d051c9779b" providerId="ADAL" clId="{7757FE3B-D0ED-4B87-A35C-FA388A13745D}" dt="2020-03-02T14:45:19.169" v="170" actId="2696"/>
        <pc:sldMkLst>
          <pc:docMk/>
          <pc:sldMk cId="2696331508" sldId="1420"/>
        </pc:sldMkLst>
      </pc:sldChg>
      <pc:sldChg chg="del">
        <pc:chgData name="Rahul Kannathusseril" userId="0672e151-772e-4050-8d10-57d051c9779b" providerId="ADAL" clId="{7757FE3B-D0ED-4B87-A35C-FA388A13745D}" dt="2020-03-02T14:50:52.745" v="403" actId="47"/>
        <pc:sldMkLst>
          <pc:docMk/>
          <pc:sldMk cId="2546731272" sldId="1426"/>
        </pc:sldMkLst>
      </pc:sldChg>
      <pc:sldChg chg="del">
        <pc:chgData name="Rahul Kannathusseril" userId="0672e151-772e-4050-8d10-57d051c9779b" providerId="ADAL" clId="{7757FE3B-D0ED-4B87-A35C-FA388A13745D}" dt="2020-03-02T14:50:52.745" v="403" actId="47"/>
        <pc:sldMkLst>
          <pc:docMk/>
          <pc:sldMk cId="2614145074" sldId="1429"/>
        </pc:sldMkLst>
      </pc:sldChg>
      <pc:sldChg chg="delSp modSp mod">
        <pc:chgData name="Rahul Kannathusseril" userId="0672e151-772e-4050-8d10-57d051c9779b" providerId="ADAL" clId="{7757FE3B-D0ED-4B87-A35C-FA388A13745D}" dt="2020-03-02T14:49:49.776" v="399" actId="20577"/>
        <pc:sldMkLst>
          <pc:docMk/>
          <pc:sldMk cId="2018151459" sldId="1441"/>
        </pc:sldMkLst>
        <pc:spChg chg="mod">
          <ac:chgData name="Rahul Kannathusseril" userId="0672e151-772e-4050-8d10-57d051c9779b" providerId="ADAL" clId="{7757FE3B-D0ED-4B87-A35C-FA388A13745D}" dt="2020-03-02T14:47:21.048" v="244" actId="20577"/>
          <ac:spMkLst>
            <pc:docMk/>
            <pc:sldMk cId="2018151459" sldId="1441"/>
            <ac:spMk id="4" creationId="{00000000-0000-0000-0000-000000000000}"/>
          </ac:spMkLst>
        </pc:spChg>
        <pc:spChg chg="del mod">
          <ac:chgData name="Rahul Kannathusseril" userId="0672e151-772e-4050-8d10-57d051c9779b" providerId="ADAL" clId="{7757FE3B-D0ED-4B87-A35C-FA388A13745D}" dt="2020-03-02T14:47:07.690" v="209" actId="478"/>
          <ac:spMkLst>
            <pc:docMk/>
            <pc:sldMk cId="2018151459" sldId="1441"/>
            <ac:spMk id="5" creationId="{00000000-0000-0000-0000-000000000000}"/>
          </ac:spMkLst>
        </pc:spChg>
        <pc:spChg chg="mod">
          <ac:chgData name="Rahul Kannathusseril" userId="0672e151-772e-4050-8d10-57d051c9779b" providerId="ADAL" clId="{7757FE3B-D0ED-4B87-A35C-FA388A13745D}" dt="2020-03-02T14:49:49.776" v="399" actId="20577"/>
          <ac:spMkLst>
            <pc:docMk/>
            <pc:sldMk cId="2018151459" sldId="1441"/>
            <ac:spMk id="6" creationId="{C4FC6C32-AE2F-4DFB-915B-E5C84E6A32B9}"/>
          </ac:spMkLst>
        </pc:spChg>
      </pc:sldChg>
      <pc:sldChg chg="del">
        <pc:chgData name="Rahul Kannathusseril" userId="0672e151-772e-4050-8d10-57d051c9779b" providerId="ADAL" clId="{7757FE3B-D0ED-4B87-A35C-FA388A13745D}" dt="2020-03-02T14:50:52.745" v="403" actId="47"/>
        <pc:sldMkLst>
          <pc:docMk/>
          <pc:sldMk cId="2376745769" sldId="1461"/>
        </pc:sldMkLst>
      </pc:sldChg>
      <pc:sldChg chg="del">
        <pc:chgData name="Rahul Kannathusseril" userId="0672e151-772e-4050-8d10-57d051c9779b" providerId="ADAL" clId="{7757FE3B-D0ED-4B87-A35C-FA388A13745D}" dt="2020-03-02T14:50:52.745" v="403" actId="47"/>
        <pc:sldMkLst>
          <pc:docMk/>
          <pc:sldMk cId="2215506372" sldId="1462"/>
        </pc:sldMkLst>
      </pc:sldChg>
      <pc:sldChg chg="del">
        <pc:chgData name="Rahul Kannathusseril" userId="0672e151-772e-4050-8d10-57d051c9779b" providerId="ADAL" clId="{7757FE3B-D0ED-4B87-A35C-FA388A13745D}" dt="2020-03-02T14:45:24.471" v="171" actId="2696"/>
        <pc:sldMkLst>
          <pc:docMk/>
          <pc:sldMk cId="1270707421" sldId="1464"/>
        </pc:sldMkLst>
      </pc:sldChg>
      <pc:sldChg chg="del">
        <pc:chgData name="Rahul Kannathusseril" userId="0672e151-772e-4050-8d10-57d051c9779b" providerId="ADAL" clId="{7757FE3B-D0ED-4B87-A35C-FA388A13745D}" dt="2020-03-02T14:50:52.745" v="403" actId="47"/>
        <pc:sldMkLst>
          <pc:docMk/>
          <pc:sldMk cId="2266540787" sldId="1467"/>
        </pc:sldMkLst>
      </pc:sldChg>
      <pc:sldChg chg="del">
        <pc:chgData name="Rahul Kannathusseril" userId="0672e151-772e-4050-8d10-57d051c9779b" providerId="ADAL" clId="{7757FE3B-D0ED-4B87-A35C-FA388A13745D}" dt="2020-03-02T14:50:52.745" v="403" actId="47"/>
        <pc:sldMkLst>
          <pc:docMk/>
          <pc:sldMk cId="3420815621" sldId="1468"/>
        </pc:sldMkLst>
      </pc:sldChg>
      <pc:sldChg chg="del">
        <pc:chgData name="Rahul Kannathusseril" userId="0672e151-772e-4050-8d10-57d051c9779b" providerId="ADAL" clId="{7757FE3B-D0ED-4B87-A35C-FA388A13745D}" dt="2020-03-02T14:50:52.745" v="403" actId="47"/>
        <pc:sldMkLst>
          <pc:docMk/>
          <pc:sldMk cId="268294849" sldId="1469"/>
        </pc:sldMkLst>
      </pc:sldChg>
      <pc:sldChg chg="addSp delSp modSp add mod ord setBg modClrScheme chgLayout">
        <pc:chgData name="Rahul Kannathusseril" userId="0672e151-772e-4050-8d10-57d051c9779b" providerId="ADAL" clId="{7757FE3B-D0ED-4B87-A35C-FA388A13745D}" dt="2020-03-02T17:50:38.726" v="2243" actId="20577"/>
        <pc:sldMkLst>
          <pc:docMk/>
          <pc:sldMk cId="1426170895" sldId="1470"/>
        </pc:sldMkLst>
        <pc:spChg chg="mod">
          <ac:chgData name="Rahul Kannathusseril" userId="0672e151-772e-4050-8d10-57d051c9779b" providerId="ADAL" clId="{7757FE3B-D0ED-4B87-A35C-FA388A13745D}" dt="2020-03-02T17:32:19.343" v="965" actId="6549"/>
          <ac:spMkLst>
            <pc:docMk/>
            <pc:sldMk cId="1426170895" sldId="1470"/>
            <ac:spMk id="4" creationId="{00000000-0000-0000-0000-000000000000}"/>
          </ac:spMkLst>
        </pc:spChg>
        <pc:spChg chg="del">
          <ac:chgData name="Rahul Kannathusseril" userId="0672e151-772e-4050-8d10-57d051c9779b" providerId="ADAL" clId="{7757FE3B-D0ED-4B87-A35C-FA388A13745D}" dt="2020-03-02T14:53:33.156" v="437" actId="478"/>
          <ac:spMkLst>
            <pc:docMk/>
            <pc:sldMk cId="1426170895" sldId="1470"/>
            <ac:spMk id="5" creationId="{00000000-0000-0000-0000-000000000000}"/>
          </ac:spMkLst>
        </pc:spChg>
        <pc:spChg chg="del mod">
          <ac:chgData name="Rahul Kannathusseril" userId="0672e151-772e-4050-8d10-57d051c9779b" providerId="ADAL" clId="{7757FE3B-D0ED-4B87-A35C-FA388A13745D}" dt="2020-03-02T14:54:31.694" v="526" actId="478"/>
          <ac:spMkLst>
            <pc:docMk/>
            <pc:sldMk cId="1426170895" sldId="1470"/>
            <ac:spMk id="6" creationId="{C4FC6C32-AE2F-4DFB-915B-E5C84E6A32B9}"/>
          </ac:spMkLst>
        </pc:spChg>
        <pc:spChg chg="add del">
          <ac:chgData name="Rahul Kannathusseril" userId="0672e151-772e-4050-8d10-57d051c9779b" providerId="ADAL" clId="{7757FE3B-D0ED-4B87-A35C-FA388A13745D}" dt="2020-03-02T17:27:50.402" v="936"/>
          <ac:spMkLst>
            <pc:docMk/>
            <pc:sldMk cId="1426170895" sldId="1470"/>
            <ac:spMk id="7" creationId="{6D3CE9C8-29CC-4191-A9D6-E9B2E63E175F}"/>
          </ac:spMkLst>
        </pc:spChg>
        <pc:spChg chg="add del">
          <ac:chgData name="Rahul Kannathusseril" userId="0672e151-772e-4050-8d10-57d051c9779b" providerId="ADAL" clId="{7757FE3B-D0ED-4B87-A35C-FA388A13745D}" dt="2020-03-02T17:27:50.402" v="936"/>
          <ac:spMkLst>
            <pc:docMk/>
            <pc:sldMk cId="1426170895" sldId="1470"/>
            <ac:spMk id="8" creationId="{D50CD685-7C41-45ED-8DE4-6B4BB7959F2B}"/>
          </ac:spMkLst>
        </pc:spChg>
        <pc:spChg chg="add del">
          <ac:chgData name="Rahul Kannathusseril" userId="0672e151-772e-4050-8d10-57d051c9779b" providerId="ADAL" clId="{7757FE3B-D0ED-4B87-A35C-FA388A13745D}" dt="2020-03-02T17:27:50.402" v="936"/>
          <ac:spMkLst>
            <pc:docMk/>
            <pc:sldMk cId="1426170895" sldId="1470"/>
            <ac:spMk id="9" creationId="{AD645108-B640-4CFF-875B-60089DC42A67}"/>
          </ac:spMkLst>
        </pc:spChg>
        <pc:spChg chg="add del">
          <ac:chgData name="Rahul Kannathusseril" userId="0672e151-772e-4050-8d10-57d051c9779b" providerId="ADAL" clId="{7757FE3B-D0ED-4B87-A35C-FA388A13745D}" dt="2020-03-02T17:27:50.402" v="936"/>
          <ac:spMkLst>
            <pc:docMk/>
            <pc:sldMk cId="1426170895" sldId="1470"/>
            <ac:spMk id="10" creationId="{21DE5FAA-FA8D-42BF-9352-50701F532785}"/>
          </ac:spMkLst>
        </pc:spChg>
        <pc:spChg chg="add del mod">
          <ac:chgData name="Rahul Kannathusseril" userId="0672e151-772e-4050-8d10-57d051c9779b" providerId="ADAL" clId="{7757FE3B-D0ED-4B87-A35C-FA388A13745D}" dt="2020-03-02T17:28:10.129" v="938" actId="26606"/>
          <ac:spMkLst>
            <pc:docMk/>
            <pc:sldMk cId="1426170895" sldId="1470"/>
            <ac:spMk id="12" creationId="{B11602CE-DF86-4A65-BD32-C710F0935C18}"/>
          </ac:spMkLst>
        </pc:spChg>
        <pc:graphicFrameChg chg="add mod modGraphic">
          <ac:chgData name="Rahul Kannathusseril" userId="0672e151-772e-4050-8d10-57d051c9779b" providerId="ADAL" clId="{7757FE3B-D0ED-4B87-A35C-FA388A13745D}" dt="2020-03-02T17:50:38.726" v="2243" actId="20577"/>
          <ac:graphicFrameMkLst>
            <pc:docMk/>
            <pc:sldMk cId="1426170895" sldId="1470"/>
            <ac:graphicFrameMk id="3" creationId="{23EACB10-B7C9-48B9-8768-98D6BC8DF4B0}"/>
          </ac:graphicFrameMkLst>
        </pc:graphicFrameChg>
        <pc:graphicFrameChg chg="add del">
          <ac:chgData name="Rahul Kannathusseril" userId="0672e151-772e-4050-8d10-57d051c9779b" providerId="ADAL" clId="{7757FE3B-D0ED-4B87-A35C-FA388A13745D}" dt="2020-03-02T17:27:50.402" v="936"/>
          <ac:graphicFrameMkLst>
            <pc:docMk/>
            <pc:sldMk cId="1426170895" sldId="1470"/>
            <ac:graphicFrameMk id="11" creationId="{0487FF41-10E8-4146-AA6A-9821E0F824B8}"/>
          </ac:graphicFrameMkLst>
        </pc:graphicFrameChg>
        <pc:picChg chg="add del">
          <ac:chgData name="Rahul Kannathusseril" userId="0672e151-772e-4050-8d10-57d051c9779b" providerId="ADAL" clId="{7757FE3B-D0ED-4B87-A35C-FA388A13745D}" dt="2020-03-02T17:21:09.677" v="528"/>
          <ac:picMkLst>
            <pc:docMk/>
            <pc:sldMk cId="1426170895" sldId="1470"/>
            <ac:picMk id="2" creationId="{E2F893F3-DC67-4880-B0A4-FA519A4E9CC8}"/>
          </ac:picMkLst>
        </pc:picChg>
      </pc:sldChg>
      <pc:sldChg chg="delSp modSp add del mod">
        <pc:chgData name="Rahul Kannathusseril" userId="0672e151-772e-4050-8d10-57d051c9779b" providerId="ADAL" clId="{7757FE3B-D0ED-4B87-A35C-FA388A13745D}" dt="2020-03-02T17:51:22.397" v="2252" actId="47"/>
        <pc:sldMkLst>
          <pc:docMk/>
          <pc:sldMk cId="4224142923" sldId="1471"/>
        </pc:sldMkLst>
        <pc:spChg chg="del">
          <ac:chgData name="Rahul Kannathusseril" userId="0672e151-772e-4050-8d10-57d051c9779b" providerId="ADAL" clId="{7757FE3B-D0ED-4B87-A35C-FA388A13745D}" dt="2020-03-02T14:53:49.992" v="465" actId="478"/>
          <ac:spMkLst>
            <pc:docMk/>
            <pc:sldMk cId="4224142923" sldId="1471"/>
            <ac:spMk id="5" creationId="{00000000-0000-0000-0000-000000000000}"/>
          </ac:spMkLst>
        </pc:spChg>
        <pc:spChg chg="mod">
          <ac:chgData name="Rahul Kannathusseril" userId="0672e151-772e-4050-8d10-57d051c9779b" providerId="ADAL" clId="{7757FE3B-D0ED-4B87-A35C-FA388A13745D}" dt="2020-03-02T17:47:27.446" v="2025" actId="20577"/>
          <ac:spMkLst>
            <pc:docMk/>
            <pc:sldMk cId="4224142923" sldId="1471"/>
            <ac:spMk id="6" creationId="{C4FC6C32-AE2F-4DFB-915B-E5C84E6A32B9}"/>
          </ac:spMkLst>
        </pc:spChg>
      </pc:sldChg>
      <pc:sldChg chg="new del">
        <pc:chgData name="Rahul Kannathusseril" userId="0672e151-772e-4050-8d10-57d051c9779b" providerId="ADAL" clId="{7757FE3B-D0ED-4B87-A35C-FA388A13745D}" dt="2020-03-02T17:21:30.349" v="530" actId="680"/>
        <pc:sldMkLst>
          <pc:docMk/>
          <pc:sldMk cId="1657190032" sldId="1472"/>
        </pc:sldMkLst>
      </pc:sldChg>
      <pc:sldChg chg="addSp delSp modSp new del mod">
        <pc:chgData name="Rahul Kannathusseril" userId="0672e151-772e-4050-8d10-57d051c9779b" providerId="ADAL" clId="{7757FE3B-D0ED-4B87-A35C-FA388A13745D}" dt="2020-03-02T17:55:20.691" v="2487" actId="2696"/>
        <pc:sldMkLst>
          <pc:docMk/>
          <pc:sldMk cId="1941765002" sldId="1472"/>
        </pc:sldMkLst>
        <pc:spChg chg="del mod">
          <ac:chgData name="Rahul Kannathusseril" userId="0672e151-772e-4050-8d10-57d051c9779b" providerId="ADAL" clId="{7757FE3B-D0ED-4B87-A35C-FA388A13745D}" dt="2020-03-02T17:22:04.032" v="536" actId="478"/>
          <ac:spMkLst>
            <pc:docMk/>
            <pc:sldMk cId="1941765002" sldId="1472"/>
            <ac:spMk id="2" creationId="{57302CF8-79B4-4C50-A900-97F87BD17C83}"/>
          </ac:spMkLst>
        </pc:spChg>
        <pc:spChg chg="add mod">
          <ac:chgData name="Rahul Kannathusseril" userId="0672e151-772e-4050-8d10-57d051c9779b" providerId="ADAL" clId="{7757FE3B-D0ED-4B87-A35C-FA388A13745D}" dt="2020-03-02T17:25:15" v="930" actId="20577"/>
          <ac:spMkLst>
            <pc:docMk/>
            <pc:sldMk cId="1941765002" sldId="1472"/>
            <ac:spMk id="3" creationId="{ED0BD7DD-2F6B-4CFD-8FEC-F917E1885867}"/>
          </ac:spMkLst>
        </pc:spChg>
      </pc:sldChg>
      <pc:sldChg chg="addSp delSp modSp new del mod">
        <pc:chgData name="Rahul Kannathusseril" userId="0672e151-772e-4050-8d10-57d051c9779b" providerId="ADAL" clId="{7757FE3B-D0ED-4B87-A35C-FA388A13745D}" dt="2020-03-02T17:55:24.017" v="2488" actId="2696"/>
        <pc:sldMkLst>
          <pc:docMk/>
          <pc:sldMk cId="189199571" sldId="1473"/>
        </pc:sldMkLst>
        <pc:spChg chg="mod">
          <ac:chgData name="Rahul Kannathusseril" userId="0672e151-772e-4050-8d10-57d051c9779b" providerId="ADAL" clId="{7757FE3B-D0ED-4B87-A35C-FA388A13745D}" dt="2020-03-02T17:25:40.655" v="932" actId="1076"/>
          <ac:spMkLst>
            <pc:docMk/>
            <pc:sldMk cId="189199571" sldId="1473"/>
            <ac:spMk id="2" creationId="{064CDDF0-2577-40A3-98A5-0ED8946754CB}"/>
          </ac:spMkLst>
        </pc:spChg>
        <pc:spChg chg="add del">
          <ac:chgData name="Rahul Kannathusseril" userId="0672e151-772e-4050-8d10-57d051c9779b" providerId="ADAL" clId="{7757FE3B-D0ED-4B87-A35C-FA388A13745D}" dt="2020-03-02T17:25:49.397" v="934" actId="478"/>
          <ac:spMkLst>
            <pc:docMk/>
            <pc:sldMk cId="189199571" sldId="1473"/>
            <ac:spMk id="3" creationId="{914B7DC5-2D1C-4A8A-AAF0-29BD657EA35C}"/>
          </ac:spMkLst>
        </pc:spChg>
      </pc:sldChg>
      <pc:sldChg chg="new del">
        <pc:chgData name="Rahul Kannathusseril" userId="0672e151-772e-4050-8d10-57d051c9779b" providerId="ADAL" clId="{7757FE3B-D0ED-4B87-A35C-FA388A13745D}" dt="2020-03-02T17:32:32.808" v="967" actId="47"/>
        <pc:sldMkLst>
          <pc:docMk/>
          <pc:sldMk cId="1054297031" sldId="1474"/>
        </pc:sldMkLst>
      </pc:sldChg>
      <pc:sldChg chg="addSp delSp modSp add mod ord">
        <pc:chgData name="Rahul Kannathusseril" userId="0672e151-772e-4050-8d10-57d051c9779b" providerId="ADAL" clId="{7757FE3B-D0ED-4B87-A35C-FA388A13745D}" dt="2020-03-02T17:49:07.508" v="2150"/>
        <pc:sldMkLst>
          <pc:docMk/>
          <pc:sldMk cId="4194169596" sldId="1474"/>
        </pc:sldMkLst>
        <pc:spChg chg="mod">
          <ac:chgData name="Rahul Kannathusseril" userId="0672e151-772e-4050-8d10-57d051c9779b" providerId="ADAL" clId="{7757FE3B-D0ED-4B87-A35C-FA388A13745D}" dt="2020-03-02T17:32:57.667" v="987" actId="20577"/>
          <ac:spMkLst>
            <pc:docMk/>
            <pc:sldMk cId="4194169596" sldId="1474"/>
            <ac:spMk id="4" creationId="{00000000-0000-0000-0000-000000000000}"/>
          </ac:spMkLst>
        </pc:spChg>
        <pc:graphicFrameChg chg="del">
          <ac:chgData name="Rahul Kannathusseril" userId="0672e151-772e-4050-8d10-57d051c9779b" providerId="ADAL" clId="{7757FE3B-D0ED-4B87-A35C-FA388A13745D}" dt="2020-03-02T17:32:54.253" v="986" actId="478"/>
          <ac:graphicFrameMkLst>
            <pc:docMk/>
            <pc:sldMk cId="4194169596" sldId="1474"/>
            <ac:graphicFrameMk id="3" creationId="{23EACB10-B7C9-48B9-8768-98D6BC8DF4B0}"/>
          </ac:graphicFrameMkLst>
        </pc:graphicFrameChg>
        <pc:picChg chg="add mod">
          <ac:chgData name="Rahul Kannathusseril" userId="0672e151-772e-4050-8d10-57d051c9779b" providerId="ADAL" clId="{7757FE3B-D0ED-4B87-A35C-FA388A13745D}" dt="2020-03-02T17:33:30.232" v="991" actId="1076"/>
          <ac:picMkLst>
            <pc:docMk/>
            <pc:sldMk cId="4194169596" sldId="1474"/>
            <ac:picMk id="2" creationId="{F0EEF7E2-9BD2-4EB7-A1B1-A5D912C67E5F}"/>
          </ac:picMkLst>
        </pc:picChg>
      </pc:sldChg>
      <pc:sldChg chg="addSp delSp modSp add mod">
        <pc:chgData name="Rahul Kannathusseril" userId="0672e151-772e-4050-8d10-57d051c9779b" providerId="ADAL" clId="{7757FE3B-D0ED-4B87-A35C-FA388A13745D}" dt="2020-03-02T17:51:14.577" v="2251" actId="20577"/>
        <pc:sldMkLst>
          <pc:docMk/>
          <pc:sldMk cId="236692860" sldId="1475"/>
        </pc:sldMkLst>
        <pc:spChg chg="mod">
          <ac:chgData name="Rahul Kannathusseril" userId="0672e151-772e-4050-8d10-57d051c9779b" providerId="ADAL" clId="{7757FE3B-D0ED-4B87-A35C-FA388A13745D}" dt="2020-03-02T17:51:14.577" v="2251" actId="20577"/>
          <ac:spMkLst>
            <pc:docMk/>
            <pc:sldMk cId="236692860" sldId="1475"/>
            <ac:spMk id="4" creationId="{00000000-0000-0000-0000-000000000000}"/>
          </ac:spMkLst>
        </pc:spChg>
        <pc:graphicFrameChg chg="add mod modGraphic">
          <ac:chgData name="Rahul Kannathusseril" userId="0672e151-772e-4050-8d10-57d051c9779b" providerId="ADAL" clId="{7757FE3B-D0ED-4B87-A35C-FA388A13745D}" dt="2020-03-02T17:48:33.164" v="2148" actId="1076"/>
          <ac:graphicFrameMkLst>
            <pc:docMk/>
            <pc:sldMk cId="236692860" sldId="1475"/>
            <ac:graphicFrameMk id="3" creationId="{5EFDEAE1-CAE4-4CFB-8C61-BBF581530D3A}"/>
          </ac:graphicFrameMkLst>
        </pc:graphicFrameChg>
        <pc:picChg chg="del">
          <ac:chgData name="Rahul Kannathusseril" userId="0672e151-772e-4050-8d10-57d051c9779b" providerId="ADAL" clId="{7757FE3B-D0ED-4B87-A35C-FA388A13745D}" dt="2020-03-02T17:34:08.577" v="1067" actId="478"/>
          <ac:picMkLst>
            <pc:docMk/>
            <pc:sldMk cId="236692860" sldId="1475"/>
            <ac:picMk id="2" creationId="{F0EEF7E2-9BD2-4EB7-A1B1-A5D912C67E5F}"/>
          </ac:picMkLst>
        </pc:picChg>
      </pc:sldChg>
      <pc:sldChg chg="modSp mod">
        <pc:chgData name="Rahul Kannathusseril" userId="0672e151-772e-4050-8d10-57d051c9779b" providerId="ADAL" clId="{7757FE3B-D0ED-4B87-A35C-FA388A13745D}" dt="2020-03-02T17:46:10.226" v="1973" actId="14100"/>
        <pc:sldMkLst>
          <pc:docMk/>
          <pc:sldMk cId="415642852" sldId="1476"/>
        </pc:sldMkLst>
        <pc:spChg chg="mod">
          <ac:chgData name="Rahul Kannathusseril" userId="0672e151-772e-4050-8d10-57d051c9779b" providerId="ADAL" clId="{7757FE3B-D0ED-4B87-A35C-FA388A13745D}" dt="2020-03-02T17:43:16.442" v="1616" actId="20577"/>
          <ac:spMkLst>
            <pc:docMk/>
            <pc:sldMk cId="415642852" sldId="1476"/>
            <ac:spMk id="4" creationId="{00000000-0000-0000-0000-000000000000}"/>
          </ac:spMkLst>
        </pc:spChg>
        <pc:graphicFrameChg chg="mod">
          <ac:chgData name="Rahul Kannathusseril" userId="0672e151-772e-4050-8d10-57d051c9779b" providerId="ADAL" clId="{7757FE3B-D0ED-4B87-A35C-FA388A13745D}" dt="2020-03-02T17:46:10.226" v="1973" actId="14100"/>
          <ac:graphicFrameMkLst>
            <pc:docMk/>
            <pc:sldMk cId="415642852" sldId="1476"/>
            <ac:graphicFrameMk id="3" creationId="{5EFDEAE1-CAE4-4CFB-8C61-BBF581530D3A}"/>
          </ac:graphicFrameMkLst>
        </pc:graphicFrameChg>
      </pc:sldChg>
      <pc:sldChg chg="add">
        <pc:chgData name="Rahul Kannathusseril" userId="0672e151-772e-4050-8d10-57d051c9779b" providerId="ADAL" clId="{7757FE3B-D0ED-4B87-A35C-FA388A13745D}" dt="2020-03-02T17:51:34.495" v="2253"/>
        <pc:sldMkLst>
          <pc:docMk/>
          <pc:sldMk cId="3222776235" sldId="1477"/>
        </pc:sldMkLst>
      </pc:sldChg>
      <pc:sldMasterChg chg="delSldLayout">
        <pc:chgData name="Rahul Kannathusseril" userId="0672e151-772e-4050-8d10-57d051c9779b" providerId="ADAL" clId="{7757FE3B-D0ED-4B87-A35C-FA388A13745D}" dt="2020-03-02T14:50:52.745" v="403" actId="47"/>
        <pc:sldMasterMkLst>
          <pc:docMk/>
          <pc:sldMasterMk cId="341037982" sldId="2147484284"/>
        </pc:sldMasterMkLst>
        <pc:sldLayoutChg chg="del">
          <pc:chgData name="Rahul Kannathusseril" userId="0672e151-772e-4050-8d10-57d051c9779b" providerId="ADAL" clId="{7757FE3B-D0ED-4B87-A35C-FA388A13745D}" dt="2020-03-02T14:50:52.745" v="403" actId="47"/>
          <pc:sldLayoutMkLst>
            <pc:docMk/>
            <pc:sldMasterMk cId="341037982" sldId="2147484284"/>
            <pc:sldLayoutMk cId="2808530643" sldId="2147484321"/>
          </pc:sldLayoutMkLst>
        </pc:sldLayoutChg>
        <pc:sldLayoutChg chg="del">
          <pc:chgData name="Rahul Kannathusseril" userId="0672e151-772e-4050-8d10-57d051c9779b" providerId="ADAL" clId="{7757FE3B-D0ED-4B87-A35C-FA388A13745D}" dt="2020-03-02T14:50:52.745" v="403" actId="47"/>
          <pc:sldLayoutMkLst>
            <pc:docMk/>
            <pc:sldMasterMk cId="341037982" sldId="2147484284"/>
            <pc:sldLayoutMk cId="808556926" sldId="2147484324"/>
          </pc:sldLayoutMkLst>
        </pc:sldLayoutChg>
      </pc:sldMasterChg>
    </pc:docChg>
  </pc:docChgLst>
  <pc:docChgLst>
    <pc:chgData name="Rahul Kannathusseril" userId="0672e151-772e-4050-8d10-57d051c9779b" providerId="ADAL" clId="{FF1AD70A-73EA-4F3E-8984-0221D4CB085E}"/>
    <pc:docChg chg="custSel addSld delSld modSld sldOrd modSection">
      <pc:chgData name="Rahul Kannathusseril" userId="0672e151-772e-4050-8d10-57d051c9779b" providerId="ADAL" clId="{FF1AD70A-73EA-4F3E-8984-0221D4CB085E}" dt="2020-03-03T19:25:13.365" v="1853" actId="20577"/>
      <pc:docMkLst>
        <pc:docMk/>
      </pc:docMkLst>
      <pc:sldChg chg="modSp mod">
        <pc:chgData name="Rahul Kannathusseril" userId="0672e151-772e-4050-8d10-57d051c9779b" providerId="ADAL" clId="{FF1AD70A-73EA-4F3E-8984-0221D4CB085E}" dt="2020-03-02T18:52:37.330" v="24" actId="20577"/>
        <pc:sldMkLst>
          <pc:docMk/>
          <pc:sldMk cId="367576723" sldId="1409"/>
        </pc:sldMkLst>
        <pc:spChg chg="mod">
          <ac:chgData name="Rahul Kannathusseril" userId="0672e151-772e-4050-8d10-57d051c9779b" providerId="ADAL" clId="{FF1AD70A-73EA-4F3E-8984-0221D4CB085E}" dt="2020-03-02T18:52:37.330" v="24" actId="20577"/>
          <ac:spMkLst>
            <pc:docMk/>
            <pc:sldMk cId="367576723" sldId="1409"/>
            <ac:spMk id="64" creationId="{00000000-0000-0000-0000-000000000000}"/>
          </ac:spMkLst>
        </pc:spChg>
      </pc:sldChg>
      <pc:sldChg chg="modSp mod">
        <pc:chgData name="Rahul Kannathusseril" userId="0672e151-772e-4050-8d10-57d051c9779b" providerId="ADAL" clId="{FF1AD70A-73EA-4F3E-8984-0221D4CB085E}" dt="2020-03-02T18:55:20.016" v="187" actId="108"/>
        <pc:sldMkLst>
          <pc:docMk/>
          <pc:sldMk cId="2726765875" sldId="1410"/>
        </pc:sldMkLst>
        <pc:spChg chg="mod">
          <ac:chgData name="Rahul Kannathusseril" userId="0672e151-772e-4050-8d10-57d051c9779b" providerId="ADAL" clId="{FF1AD70A-73EA-4F3E-8984-0221D4CB085E}" dt="2020-03-02T18:55:20.016" v="187" actId="108"/>
          <ac:spMkLst>
            <pc:docMk/>
            <pc:sldMk cId="2726765875" sldId="1410"/>
            <ac:spMk id="7" creationId="{00000000-0000-0000-0000-000000000000}"/>
          </ac:spMkLst>
        </pc:spChg>
        <pc:spChg chg="mod">
          <ac:chgData name="Rahul Kannathusseril" userId="0672e151-772e-4050-8d10-57d051c9779b" providerId="ADAL" clId="{FF1AD70A-73EA-4F3E-8984-0221D4CB085E}" dt="2020-03-02T18:54:36.515" v="139" actId="1076"/>
          <ac:spMkLst>
            <pc:docMk/>
            <pc:sldMk cId="2726765875" sldId="1410"/>
            <ac:spMk id="9" creationId="{00000000-0000-0000-0000-000000000000}"/>
          </ac:spMkLst>
        </pc:spChg>
      </pc:sldChg>
      <pc:sldChg chg="addSp delSp modSp del mod">
        <pc:chgData name="Rahul Kannathusseril" userId="0672e151-772e-4050-8d10-57d051c9779b" providerId="ADAL" clId="{FF1AD70A-73EA-4F3E-8984-0221D4CB085E}" dt="2020-03-02T18:55:37.681" v="189" actId="2696"/>
        <pc:sldMkLst>
          <pc:docMk/>
          <pc:sldMk cId="2361125393" sldId="1411"/>
        </pc:sldMkLst>
        <pc:spChg chg="add mod">
          <ac:chgData name="Rahul Kannathusseril" userId="0672e151-772e-4050-8d10-57d051c9779b" providerId="ADAL" clId="{FF1AD70A-73EA-4F3E-8984-0221D4CB085E}" dt="2020-03-02T18:55:33.230" v="188" actId="478"/>
          <ac:spMkLst>
            <pc:docMk/>
            <pc:sldMk cId="2361125393" sldId="1411"/>
            <ac:spMk id="3" creationId="{BE9D37EB-8E89-4370-BA7A-DC2037F16458}"/>
          </ac:spMkLst>
        </pc:spChg>
        <pc:picChg chg="del">
          <ac:chgData name="Rahul Kannathusseril" userId="0672e151-772e-4050-8d10-57d051c9779b" providerId="ADAL" clId="{FF1AD70A-73EA-4F3E-8984-0221D4CB085E}" dt="2020-03-02T18:55:33.230" v="188" actId="478"/>
          <ac:picMkLst>
            <pc:docMk/>
            <pc:sldMk cId="2361125393" sldId="1411"/>
            <ac:picMk id="11" creationId="{00000000-0000-0000-0000-000000000000}"/>
          </ac:picMkLst>
        </pc:picChg>
      </pc:sldChg>
      <pc:sldChg chg="del">
        <pc:chgData name="Rahul Kannathusseril" userId="0672e151-772e-4050-8d10-57d051c9779b" providerId="ADAL" clId="{FF1AD70A-73EA-4F3E-8984-0221D4CB085E}" dt="2020-03-03T18:46:40.647" v="470" actId="47"/>
        <pc:sldMkLst>
          <pc:docMk/>
          <pc:sldMk cId="1913114178" sldId="1415"/>
        </pc:sldMkLst>
      </pc:sldChg>
      <pc:sldChg chg="modSp mod">
        <pc:chgData name="Rahul Kannathusseril" userId="0672e151-772e-4050-8d10-57d051c9779b" providerId="ADAL" clId="{FF1AD70A-73EA-4F3E-8984-0221D4CB085E}" dt="2020-03-02T18:57:38.178" v="361" actId="20577"/>
        <pc:sldMkLst>
          <pc:docMk/>
          <pc:sldMk cId="2018151459" sldId="1441"/>
        </pc:sldMkLst>
        <pc:spChg chg="mod">
          <ac:chgData name="Rahul Kannathusseril" userId="0672e151-772e-4050-8d10-57d051c9779b" providerId="ADAL" clId="{FF1AD70A-73EA-4F3E-8984-0221D4CB085E}" dt="2020-03-02T18:56:13.826" v="243" actId="20577"/>
          <ac:spMkLst>
            <pc:docMk/>
            <pc:sldMk cId="2018151459" sldId="1441"/>
            <ac:spMk id="4" creationId="{00000000-0000-0000-0000-000000000000}"/>
          </ac:spMkLst>
        </pc:spChg>
        <pc:spChg chg="mod">
          <ac:chgData name="Rahul Kannathusseril" userId="0672e151-772e-4050-8d10-57d051c9779b" providerId="ADAL" clId="{FF1AD70A-73EA-4F3E-8984-0221D4CB085E}" dt="2020-03-02T18:57:38.178" v="361" actId="20577"/>
          <ac:spMkLst>
            <pc:docMk/>
            <pc:sldMk cId="2018151459" sldId="1441"/>
            <ac:spMk id="6" creationId="{C4FC6C32-AE2F-4DFB-915B-E5C84E6A32B9}"/>
          </ac:spMkLst>
        </pc:spChg>
      </pc:sldChg>
      <pc:sldChg chg="addSp delSp modSp mod">
        <pc:chgData name="Rahul Kannathusseril" userId="0672e151-772e-4050-8d10-57d051c9779b" providerId="ADAL" clId="{FF1AD70A-73EA-4F3E-8984-0221D4CB085E}" dt="2020-03-03T18:42:47.698" v="452" actId="20577"/>
        <pc:sldMkLst>
          <pc:docMk/>
          <pc:sldMk cId="1426170895" sldId="1470"/>
        </pc:sldMkLst>
        <pc:spChg chg="add del mod">
          <ac:chgData name="Rahul Kannathusseril" userId="0672e151-772e-4050-8d10-57d051c9779b" providerId="ADAL" clId="{FF1AD70A-73EA-4F3E-8984-0221D4CB085E}" dt="2020-03-03T18:41:37.203" v="405" actId="478"/>
          <ac:spMkLst>
            <pc:docMk/>
            <pc:sldMk cId="1426170895" sldId="1470"/>
            <ac:spMk id="2" creationId="{E2353874-DE50-4DF9-A6E2-805609D688F4}"/>
          </ac:spMkLst>
        </pc:spChg>
        <pc:spChg chg="mod">
          <ac:chgData name="Rahul Kannathusseril" userId="0672e151-772e-4050-8d10-57d051c9779b" providerId="ADAL" clId="{FF1AD70A-73EA-4F3E-8984-0221D4CB085E}" dt="2020-03-03T18:39:05.711" v="371" actId="20577"/>
          <ac:spMkLst>
            <pc:docMk/>
            <pc:sldMk cId="1426170895" sldId="1470"/>
            <ac:spMk id="4" creationId="{00000000-0000-0000-0000-000000000000}"/>
          </ac:spMkLst>
        </pc:spChg>
        <pc:spChg chg="add mod">
          <ac:chgData name="Rahul Kannathusseril" userId="0672e151-772e-4050-8d10-57d051c9779b" providerId="ADAL" clId="{FF1AD70A-73EA-4F3E-8984-0221D4CB085E}" dt="2020-03-03T18:42:47.698" v="452" actId="20577"/>
          <ac:spMkLst>
            <pc:docMk/>
            <pc:sldMk cId="1426170895" sldId="1470"/>
            <ac:spMk id="5" creationId="{E0BEA676-B861-4CCB-8B52-99B8CD69668B}"/>
          </ac:spMkLst>
        </pc:spChg>
        <pc:graphicFrameChg chg="del mod">
          <ac:chgData name="Rahul Kannathusseril" userId="0672e151-772e-4050-8d10-57d051c9779b" providerId="ADAL" clId="{FF1AD70A-73EA-4F3E-8984-0221D4CB085E}" dt="2020-03-03T18:39:18.302" v="375" actId="478"/>
          <ac:graphicFrameMkLst>
            <pc:docMk/>
            <pc:sldMk cId="1426170895" sldId="1470"/>
            <ac:graphicFrameMk id="3" creationId="{23EACB10-B7C9-48B9-8768-98D6BC8DF4B0}"/>
          </ac:graphicFrameMkLst>
        </pc:graphicFrameChg>
      </pc:sldChg>
      <pc:sldChg chg="del">
        <pc:chgData name="Rahul Kannathusseril" userId="0672e151-772e-4050-8d10-57d051c9779b" providerId="ADAL" clId="{FF1AD70A-73EA-4F3E-8984-0221D4CB085E}" dt="2020-03-03T18:46:27.774" v="467" actId="47"/>
        <pc:sldMkLst>
          <pc:docMk/>
          <pc:sldMk cId="4194169596" sldId="1474"/>
        </pc:sldMkLst>
      </pc:sldChg>
      <pc:sldChg chg="del">
        <pc:chgData name="Rahul Kannathusseril" userId="0672e151-772e-4050-8d10-57d051c9779b" providerId="ADAL" clId="{FF1AD70A-73EA-4F3E-8984-0221D4CB085E}" dt="2020-03-03T18:46:37.030" v="469" actId="47"/>
        <pc:sldMkLst>
          <pc:docMk/>
          <pc:sldMk cId="236692860" sldId="1475"/>
        </pc:sldMkLst>
      </pc:sldChg>
      <pc:sldChg chg="del">
        <pc:chgData name="Rahul Kannathusseril" userId="0672e151-772e-4050-8d10-57d051c9779b" providerId="ADAL" clId="{FF1AD70A-73EA-4F3E-8984-0221D4CB085E}" dt="2020-03-03T18:46:35.644" v="468" actId="47"/>
        <pc:sldMkLst>
          <pc:docMk/>
          <pc:sldMk cId="415642852" sldId="1476"/>
        </pc:sldMkLst>
      </pc:sldChg>
      <pc:sldChg chg="addSp delSp modSp add mod">
        <pc:chgData name="Rahul Kannathusseril" userId="0672e151-772e-4050-8d10-57d051c9779b" providerId="ADAL" clId="{FF1AD70A-73EA-4F3E-8984-0221D4CB085E}" dt="2020-03-03T18:46:16.238" v="466" actId="14100"/>
        <pc:sldMkLst>
          <pc:docMk/>
          <pc:sldMk cId="783733067" sldId="1478"/>
        </pc:sldMkLst>
        <pc:spChg chg="add del">
          <ac:chgData name="Rahul Kannathusseril" userId="0672e151-772e-4050-8d10-57d051c9779b" providerId="ADAL" clId="{FF1AD70A-73EA-4F3E-8984-0221D4CB085E}" dt="2020-03-03T18:43:25.242" v="456"/>
          <ac:spMkLst>
            <pc:docMk/>
            <pc:sldMk cId="783733067" sldId="1478"/>
            <ac:spMk id="2" creationId="{A87B30FC-CA37-47D7-8495-65D88D464730}"/>
          </ac:spMkLst>
        </pc:spChg>
        <pc:spChg chg="del">
          <ac:chgData name="Rahul Kannathusseril" userId="0672e151-772e-4050-8d10-57d051c9779b" providerId="ADAL" clId="{FF1AD70A-73EA-4F3E-8984-0221D4CB085E}" dt="2020-03-03T18:43:06.202" v="454" actId="478"/>
          <ac:spMkLst>
            <pc:docMk/>
            <pc:sldMk cId="783733067" sldId="1478"/>
            <ac:spMk id="5" creationId="{E0BEA676-B861-4CCB-8B52-99B8CD69668B}"/>
          </ac:spMkLst>
        </pc:spChg>
        <pc:picChg chg="add del mod">
          <ac:chgData name="Rahul Kannathusseril" userId="0672e151-772e-4050-8d10-57d051c9779b" providerId="ADAL" clId="{FF1AD70A-73EA-4F3E-8984-0221D4CB085E}" dt="2020-03-03T18:46:01.303" v="462" actId="478"/>
          <ac:picMkLst>
            <pc:docMk/>
            <pc:sldMk cId="783733067" sldId="1478"/>
            <ac:picMk id="3" creationId="{ECA3F5E4-3834-4074-B326-CF3D6F245573}"/>
          </ac:picMkLst>
        </pc:picChg>
        <pc:picChg chg="add mod">
          <ac:chgData name="Rahul Kannathusseril" userId="0672e151-772e-4050-8d10-57d051c9779b" providerId="ADAL" clId="{FF1AD70A-73EA-4F3E-8984-0221D4CB085E}" dt="2020-03-03T18:46:16.238" v="466" actId="14100"/>
          <ac:picMkLst>
            <pc:docMk/>
            <pc:sldMk cId="783733067" sldId="1478"/>
            <ac:picMk id="6" creationId="{B99947D4-B064-4970-AA84-81E5BA00E1FC}"/>
          </ac:picMkLst>
        </pc:picChg>
      </pc:sldChg>
      <pc:sldChg chg="addSp delSp modSp add mod setBg">
        <pc:chgData name="Rahul Kannathusseril" userId="0672e151-772e-4050-8d10-57d051c9779b" providerId="ADAL" clId="{FF1AD70A-73EA-4F3E-8984-0221D4CB085E}" dt="2020-03-03T19:05:37.518" v="1317" actId="20577"/>
        <pc:sldMkLst>
          <pc:docMk/>
          <pc:sldMk cId="1465407379" sldId="1479"/>
        </pc:sldMkLst>
        <pc:spChg chg="add mod">
          <ac:chgData name="Rahul Kannathusseril" userId="0672e151-772e-4050-8d10-57d051c9779b" providerId="ADAL" clId="{FF1AD70A-73EA-4F3E-8984-0221D4CB085E}" dt="2020-03-03T18:56:52.375" v="904" actId="14100"/>
          <ac:spMkLst>
            <pc:docMk/>
            <pc:sldMk cId="1465407379" sldId="1479"/>
            <ac:spMk id="2" creationId="{200E70D3-035F-4B65-AB4D-5BB691159021}"/>
          </ac:spMkLst>
        </pc:spChg>
        <pc:spChg chg="add mod ord">
          <ac:chgData name="Rahul Kannathusseril" userId="0672e151-772e-4050-8d10-57d051c9779b" providerId="ADAL" clId="{FF1AD70A-73EA-4F3E-8984-0221D4CB085E}" dt="2020-03-03T18:59:24.247" v="952" actId="14100"/>
          <ac:spMkLst>
            <pc:docMk/>
            <pc:sldMk cId="1465407379" sldId="1479"/>
            <ac:spMk id="3" creationId="{0F83F9EA-12FC-4357-833C-CE49D657F2D6}"/>
          </ac:spMkLst>
        </pc:spChg>
        <pc:spChg chg="del mod">
          <ac:chgData name="Rahul Kannathusseril" userId="0672e151-772e-4050-8d10-57d051c9779b" providerId="ADAL" clId="{FF1AD70A-73EA-4F3E-8984-0221D4CB085E}" dt="2020-03-03T18:56:48.294" v="903" actId="478"/>
          <ac:spMkLst>
            <pc:docMk/>
            <pc:sldMk cId="1465407379" sldId="1479"/>
            <ac:spMk id="4" creationId="{00000000-0000-0000-0000-000000000000}"/>
          </ac:spMkLst>
        </pc:spChg>
        <pc:spChg chg="add del mod">
          <ac:chgData name="Rahul Kannathusseril" userId="0672e151-772e-4050-8d10-57d051c9779b" providerId="ADAL" clId="{FF1AD70A-73EA-4F3E-8984-0221D4CB085E}" dt="2020-03-03T18:54:05.185" v="678" actId="478"/>
          <ac:spMkLst>
            <pc:docMk/>
            <pc:sldMk cId="1465407379" sldId="1479"/>
            <ac:spMk id="5" creationId="{8E697D24-0231-48B9-A8AA-873B33258666}"/>
          </ac:spMkLst>
        </pc:spChg>
        <pc:spChg chg="add mod">
          <ac:chgData name="Rahul Kannathusseril" userId="0672e151-772e-4050-8d10-57d051c9779b" providerId="ADAL" clId="{FF1AD70A-73EA-4F3E-8984-0221D4CB085E}" dt="2020-03-03T18:57:13.974" v="909" actId="1076"/>
          <ac:spMkLst>
            <pc:docMk/>
            <pc:sldMk cId="1465407379" sldId="1479"/>
            <ac:spMk id="7" creationId="{8C8145C8-AC44-4CC5-BE02-0189971C041C}"/>
          </ac:spMkLst>
        </pc:spChg>
        <pc:spChg chg="add mod">
          <ac:chgData name="Rahul Kannathusseril" userId="0672e151-772e-4050-8d10-57d051c9779b" providerId="ADAL" clId="{FF1AD70A-73EA-4F3E-8984-0221D4CB085E}" dt="2020-03-03T19:05:37.518" v="1317" actId="20577"/>
          <ac:spMkLst>
            <pc:docMk/>
            <pc:sldMk cId="1465407379" sldId="1479"/>
            <ac:spMk id="11" creationId="{D8962274-005C-4287-A183-1C96400A980D}"/>
          </ac:spMkLst>
        </pc:spChg>
        <pc:spChg chg="add mod">
          <ac:chgData name="Rahul Kannathusseril" userId="0672e151-772e-4050-8d10-57d051c9779b" providerId="ADAL" clId="{FF1AD70A-73EA-4F3E-8984-0221D4CB085E}" dt="2020-03-03T19:03:41.599" v="1240" actId="20577"/>
          <ac:spMkLst>
            <pc:docMk/>
            <pc:sldMk cId="1465407379" sldId="1479"/>
            <ac:spMk id="12" creationId="{950D8287-0DDC-4C37-9A24-DCD5B7764A72}"/>
          </ac:spMkLst>
        </pc:spChg>
        <pc:spChg chg="add mod">
          <ac:chgData name="Rahul Kannathusseril" userId="0672e151-772e-4050-8d10-57d051c9779b" providerId="ADAL" clId="{FF1AD70A-73EA-4F3E-8984-0221D4CB085E}" dt="2020-03-03T19:05:03.801" v="1280" actId="404"/>
          <ac:spMkLst>
            <pc:docMk/>
            <pc:sldMk cId="1465407379" sldId="1479"/>
            <ac:spMk id="13" creationId="{D0D70A38-32C3-4524-B4CA-369D34450ADD}"/>
          </ac:spMkLst>
        </pc:spChg>
        <pc:spChg chg="add mod">
          <ac:chgData name="Rahul Kannathusseril" userId="0672e151-772e-4050-8d10-57d051c9779b" providerId="ADAL" clId="{FF1AD70A-73EA-4F3E-8984-0221D4CB085E}" dt="2020-03-03T19:05:27.027" v="1313" actId="20577"/>
          <ac:spMkLst>
            <pc:docMk/>
            <pc:sldMk cId="1465407379" sldId="1479"/>
            <ac:spMk id="14" creationId="{D75DB487-1508-4662-A9B7-CAA6333EDE11}"/>
          </ac:spMkLst>
        </pc:spChg>
        <pc:graphicFrameChg chg="add mod modGraphic">
          <ac:chgData name="Rahul Kannathusseril" userId="0672e151-772e-4050-8d10-57d051c9779b" providerId="ADAL" clId="{FF1AD70A-73EA-4F3E-8984-0221D4CB085E}" dt="2020-03-03T19:01:21.943" v="1110" actId="20577"/>
          <ac:graphicFrameMkLst>
            <pc:docMk/>
            <pc:sldMk cId="1465407379" sldId="1479"/>
            <ac:graphicFrameMk id="8" creationId="{4D9C0FE4-C26F-4B83-A923-6E587A6234E4}"/>
          </ac:graphicFrameMkLst>
        </pc:graphicFrameChg>
        <pc:graphicFrameChg chg="add mod">
          <ac:chgData name="Rahul Kannathusseril" userId="0672e151-772e-4050-8d10-57d051c9779b" providerId="ADAL" clId="{FF1AD70A-73EA-4F3E-8984-0221D4CB085E}" dt="2020-03-03T19:01:07.876" v="1085" actId="20577"/>
          <ac:graphicFrameMkLst>
            <pc:docMk/>
            <pc:sldMk cId="1465407379" sldId="1479"/>
            <ac:graphicFrameMk id="9" creationId="{48048D09-CBD0-4E62-91F2-D75D8B14789D}"/>
          </ac:graphicFrameMkLst>
        </pc:graphicFrameChg>
        <pc:graphicFrameChg chg="add mod">
          <ac:chgData name="Rahul Kannathusseril" userId="0672e151-772e-4050-8d10-57d051c9779b" providerId="ADAL" clId="{FF1AD70A-73EA-4F3E-8984-0221D4CB085E}" dt="2020-03-03T19:02:49.112" v="1227" actId="20577"/>
          <ac:graphicFrameMkLst>
            <pc:docMk/>
            <pc:sldMk cId="1465407379" sldId="1479"/>
            <ac:graphicFrameMk id="10" creationId="{00402D5F-D812-4963-8F39-D3E1D57FF0B2}"/>
          </ac:graphicFrameMkLst>
        </pc:graphicFrameChg>
        <pc:picChg chg="del">
          <ac:chgData name="Rahul Kannathusseril" userId="0672e151-772e-4050-8d10-57d051c9779b" providerId="ADAL" clId="{FF1AD70A-73EA-4F3E-8984-0221D4CB085E}" dt="2020-03-03T18:47:30.467" v="505" actId="478"/>
          <ac:picMkLst>
            <pc:docMk/>
            <pc:sldMk cId="1465407379" sldId="1479"/>
            <ac:picMk id="6" creationId="{B99947D4-B064-4970-AA84-81E5BA00E1FC}"/>
          </ac:picMkLst>
        </pc:picChg>
      </pc:sldChg>
      <pc:sldChg chg="addSp delSp modSp add mod ord">
        <pc:chgData name="Rahul Kannathusseril" userId="0672e151-772e-4050-8d10-57d051c9779b" providerId="ADAL" clId="{FF1AD70A-73EA-4F3E-8984-0221D4CB085E}" dt="2020-03-03T19:22:42.169" v="1658" actId="1076"/>
        <pc:sldMkLst>
          <pc:docMk/>
          <pc:sldMk cId="2962327153" sldId="1480"/>
        </pc:sldMkLst>
        <pc:spChg chg="mod">
          <ac:chgData name="Rahul Kannathusseril" userId="0672e151-772e-4050-8d10-57d051c9779b" providerId="ADAL" clId="{FF1AD70A-73EA-4F3E-8984-0221D4CB085E}" dt="2020-03-03T19:20:10.113" v="1348" actId="20577"/>
          <ac:spMkLst>
            <pc:docMk/>
            <pc:sldMk cId="2962327153" sldId="1480"/>
            <ac:spMk id="4" creationId="{00000000-0000-0000-0000-000000000000}"/>
          </ac:spMkLst>
        </pc:spChg>
        <pc:graphicFrameChg chg="add mod modGraphic">
          <ac:chgData name="Rahul Kannathusseril" userId="0672e151-772e-4050-8d10-57d051c9779b" providerId="ADAL" clId="{FF1AD70A-73EA-4F3E-8984-0221D4CB085E}" dt="2020-03-03T19:22:42.169" v="1658" actId="1076"/>
          <ac:graphicFrameMkLst>
            <pc:docMk/>
            <pc:sldMk cId="2962327153" sldId="1480"/>
            <ac:graphicFrameMk id="2" creationId="{18AF4946-9008-4AFD-BBD9-60D5B1AC0541}"/>
          </ac:graphicFrameMkLst>
        </pc:graphicFrameChg>
        <pc:picChg chg="del">
          <ac:chgData name="Rahul Kannathusseril" userId="0672e151-772e-4050-8d10-57d051c9779b" providerId="ADAL" clId="{FF1AD70A-73EA-4F3E-8984-0221D4CB085E}" dt="2020-03-03T19:20:12.521" v="1349" actId="478"/>
          <ac:picMkLst>
            <pc:docMk/>
            <pc:sldMk cId="2962327153" sldId="1480"/>
            <ac:picMk id="6" creationId="{B99947D4-B064-4970-AA84-81E5BA00E1FC}"/>
          </ac:picMkLst>
        </pc:picChg>
      </pc:sldChg>
      <pc:sldChg chg="modSp add mod">
        <pc:chgData name="Rahul Kannathusseril" userId="0672e151-772e-4050-8d10-57d051c9779b" providerId="ADAL" clId="{FF1AD70A-73EA-4F3E-8984-0221D4CB085E}" dt="2020-03-03T19:25:13.365" v="1853" actId="20577"/>
        <pc:sldMkLst>
          <pc:docMk/>
          <pc:sldMk cId="751609161" sldId="1481"/>
        </pc:sldMkLst>
        <pc:spChg chg="mod">
          <ac:chgData name="Rahul Kannathusseril" userId="0672e151-772e-4050-8d10-57d051c9779b" providerId="ADAL" clId="{FF1AD70A-73EA-4F3E-8984-0221D4CB085E}" dt="2020-03-03T19:23:52.646" v="1668" actId="20577"/>
          <ac:spMkLst>
            <pc:docMk/>
            <pc:sldMk cId="751609161" sldId="1481"/>
            <ac:spMk id="4" creationId="{00000000-0000-0000-0000-000000000000}"/>
          </ac:spMkLst>
        </pc:spChg>
        <pc:graphicFrameChg chg="mod">
          <ac:chgData name="Rahul Kannathusseril" userId="0672e151-772e-4050-8d10-57d051c9779b" providerId="ADAL" clId="{FF1AD70A-73EA-4F3E-8984-0221D4CB085E}" dt="2020-03-03T19:25:13.365" v="1853" actId="20577"/>
          <ac:graphicFrameMkLst>
            <pc:docMk/>
            <pc:sldMk cId="751609161" sldId="1481"/>
            <ac:graphicFrameMk id="2" creationId="{18AF4946-9008-4AFD-BBD9-60D5B1AC0541}"/>
          </ac:graphicFrameMkLst>
        </pc:graphicFrameChg>
      </pc:sldChg>
    </pc:docChg>
  </pc:docChgLst>
  <pc:docChgLst>
    <pc:chgData name="Rahul Kannathusseril" userId="0672e151-772e-4050-8d10-57d051c9779b" providerId="ADAL" clId="{98B27A64-B381-48A2-8996-BFF54279B4ED}"/>
    <pc:docChg chg="addSld delSld modSld modSection">
      <pc:chgData name="Rahul Kannathusseril" userId="0672e151-772e-4050-8d10-57d051c9779b" providerId="ADAL" clId="{98B27A64-B381-48A2-8996-BFF54279B4ED}" dt="2020-03-06T21:34:10.347" v="423" actId="1076"/>
      <pc:docMkLst>
        <pc:docMk/>
      </pc:docMkLst>
      <pc:sldChg chg="modSp mod">
        <pc:chgData name="Rahul Kannathusseril" userId="0672e151-772e-4050-8d10-57d051c9779b" providerId="ADAL" clId="{98B27A64-B381-48A2-8996-BFF54279B4ED}" dt="2020-03-05T18:55:36.757" v="18" actId="6549"/>
        <pc:sldMkLst>
          <pc:docMk/>
          <pc:sldMk cId="367576723" sldId="1409"/>
        </pc:sldMkLst>
        <pc:spChg chg="mod">
          <ac:chgData name="Rahul Kannathusseril" userId="0672e151-772e-4050-8d10-57d051c9779b" providerId="ADAL" clId="{98B27A64-B381-48A2-8996-BFF54279B4ED}" dt="2020-03-05T18:55:36.757" v="18" actId="6549"/>
          <ac:spMkLst>
            <pc:docMk/>
            <pc:sldMk cId="367576723" sldId="1409"/>
            <ac:spMk id="64" creationId="{00000000-0000-0000-0000-000000000000}"/>
          </ac:spMkLst>
        </pc:spChg>
      </pc:sldChg>
      <pc:sldChg chg="modSp mod">
        <pc:chgData name="Rahul Kannathusseril" userId="0672e151-772e-4050-8d10-57d051c9779b" providerId="ADAL" clId="{98B27A64-B381-48A2-8996-BFF54279B4ED}" dt="2020-03-06T21:34:10.347" v="423" actId="1076"/>
        <pc:sldMkLst>
          <pc:docMk/>
          <pc:sldMk cId="2726765875" sldId="1410"/>
        </pc:sldMkLst>
        <pc:spChg chg="mod">
          <ac:chgData name="Rahul Kannathusseril" userId="0672e151-772e-4050-8d10-57d051c9779b" providerId="ADAL" clId="{98B27A64-B381-48A2-8996-BFF54279B4ED}" dt="2020-03-06T21:28:03.656" v="422" actId="6549"/>
          <ac:spMkLst>
            <pc:docMk/>
            <pc:sldMk cId="2726765875" sldId="1410"/>
            <ac:spMk id="7" creationId="{00000000-0000-0000-0000-000000000000}"/>
          </ac:spMkLst>
        </pc:spChg>
        <pc:spChg chg="mod">
          <ac:chgData name="Rahul Kannathusseril" userId="0672e151-772e-4050-8d10-57d051c9779b" providerId="ADAL" clId="{98B27A64-B381-48A2-8996-BFF54279B4ED}" dt="2020-03-06T21:34:10.347" v="423" actId="1076"/>
          <ac:spMkLst>
            <pc:docMk/>
            <pc:sldMk cId="2726765875" sldId="1410"/>
            <ac:spMk id="9" creationId="{00000000-0000-0000-0000-000000000000}"/>
          </ac:spMkLst>
        </pc:spChg>
      </pc:sldChg>
      <pc:sldChg chg="addSp modSp mod">
        <pc:chgData name="Rahul Kannathusseril" userId="0672e151-772e-4050-8d10-57d051c9779b" providerId="ADAL" clId="{98B27A64-B381-48A2-8996-BFF54279B4ED}" dt="2020-03-05T19:05:11.859" v="360" actId="14100"/>
        <pc:sldMkLst>
          <pc:docMk/>
          <pc:sldMk cId="2018151459" sldId="1441"/>
        </pc:sldMkLst>
        <pc:spChg chg="mod">
          <ac:chgData name="Rahul Kannathusseril" userId="0672e151-772e-4050-8d10-57d051c9779b" providerId="ADAL" clId="{98B27A64-B381-48A2-8996-BFF54279B4ED}" dt="2020-03-05T19:02:13.252" v="306" actId="20577"/>
          <ac:spMkLst>
            <pc:docMk/>
            <pc:sldMk cId="2018151459" sldId="1441"/>
            <ac:spMk id="4" creationId="{00000000-0000-0000-0000-000000000000}"/>
          </ac:spMkLst>
        </pc:spChg>
        <pc:spChg chg="mod">
          <ac:chgData name="Rahul Kannathusseril" userId="0672e151-772e-4050-8d10-57d051c9779b" providerId="ADAL" clId="{98B27A64-B381-48A2-8996-BFF54279B4ED}" dt="2020-03-05T19:05:05.460" v="358" actId="20577"/>
          <ac:spMkLst>
            <pc:docMk/>
            <pc:sldMk cId="2018151459" sldId="1441"/>
            <ac:spMk id="6" creationId="{C4FC6C32-AE2F-4DFB-915B-E5C84E6A32B9}"/>
          </ac:spMkLst>
        </pc:spChg>
        <pc:picChg chg="add mod">
          <ac:chgData name="Rahul Kannathusseril" userId="0672e151-772e-4050-8d10-57d051c9779b" providerId="ADAL" clId="{98B27A64-B381-48A2-8996-BFF54279B4ED}" dt="2020-03-05T19:05:11.859" v="360" actId="14100"/>
          <ac:picMkLst>
            <pc:docMk/>
            <pc:sldMk cId="2018151459" sldId="1441"/>
            <ac:picMk id="2" creationId="{D3AD0719-FB9C-4F39-849F-D64CD6070A9A}"/>
          </ac:picMkLst>
        </pc:picChg>
      </pc:sldChg>
      <pc:sldChg chg="del">
        <pc:chgData name="Rahul Kannathusseril" userId="0672e151-772e-4050-8d10-57d051c9779b" providerId="ADAL" clId="{98B27A64-B381-48A2-8996-BFF54279B4ED}" dt="2020-03-05T19:08:15.456" v="407" actId="2696"/>
        <pc:sldMkLst>
          <pc:docMk/>
          <pc:sldMk cId="1426170895" sldId="1470"/>
        </pc:sldMkLst>
      </pc:sldChg>
      <pc:sldChg chg="del">
        <pc:chgData name="Rahul Kannathusseril" userId="0672e151-772e-4050-8d10-57d051c9779b" providerId="ADAL" clId="{98B27A64-B381-48A2-8996-BFF54279B4ED}" dt="2020-03-05T19:08:21.535" v="409" actId="2696"/>
        <pc:sldMkLst>
          <pc:docMk/>
          <pc:sldMk cId="783733067" sldId="1478"/>
        </pc:sldMkLst>
      </pc:sldChg>
      <pc:sldChg chg="del">
        <pc:chgData name="Rahul Kannathusseril" userId="0672e151-772e-4050-8d10-57d051c9779b" providerId="ADAL" clId="{98B27A64-B381-48A2-8996-BFF54279B4ED}" dt="2020-03-05T19:08:24.545" v="410" actId="2696"/>
        <pc:sldMkLst>
          <pc:docMk/>
          <pc:sldMk cId="1465407379" sldId="1479"/>
        </pc:sldMkLst>
      </pc:sldChg>
      <pc:sldChg chg="del">
        <pc:chgData name="Rahul Kannathusseril" userId="0672e151-772e-4050-8d10-57d051c9779b" providerId="ADAL" clId="{98B27A64-B381-48A2-8996-BFF54279B4ED}" dt="2020-03-05T19:08:26.813" v="411" actId="2696"/>
        <pc:sldMkLst>
          <pc:docMk/>
          <pc:sldMk cId="2962327153" sldId="1480"/>
        </pc:sldMkLst>
      </pc:sldChg>
      <pc:sldChg chg="del">
        <pc:chgData name="Rahul Kannathusseril" userId="0672e151-772e-4050-8d10-57d051c9779b" providerId="ADAL" clId="{98B27A64-B381-48A2-8996-BFF54279B4ED}" dt="2020-03-05T19:08:29.836" v="412" actId="2696"/>
        <pc:sldMkLst>
          <pc:docMk/>
          <pc:sldMk cId="751609161" sldId="1481"/>
        </pc:sldMkLst>
      </pc:sldChg>
      <pc:sldChg chg="add del">
        <pc:chgData name="Rahul Kannathusseril" userId="0672e151-772e-4050-8d10-57d051c9779b" providerId="ADAL" clId="{98B27A64-B381-48A2-8996-BFF54279B4ED}" dt="2020-03-05T19:08:18.600" v="408" actId="2696"/>
        <pc:sldMkLst>
          <pc:docMk/>
          <pc:sldMk cId="3905070601" sldId="148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F70BBD-F7C9-4043-9393-51744B336BBD}"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C611A5CC-C221-4E4F-82B1-8DAB623CD782}">
      <dgm:prSet phldrT="[Text]"/>
      <dgm:spPr/>
      <dgm:t>
        <a:bodyPr/>
        <a:lstStyle/>
        <a:p>
          <a:r>
            <a:rPr lang="en-US" dirty="0"/>
            <a:t>VADIR</a:t>
          </a:r>
        </a:p>
      </dgm:t>
    </dgm:pt>
    <dgm:pt modelId="{48ADCC8B-1656-4DFA-BA94-CFAC755D0E33}" type="parTrans" cxnId="{D2354339-6EC5-4E7B-986A-2AB8438CAB2C}">
      <dgm:prSet/>
      <dgm:spPr/>
      <dgm:t>
        <a:bodyPr/>
        <a:lstStyle/>
        <a:p>
          <a:endParaRPr lang="en-US"/>
        </a:p>
      </dgm:t>
    </dgm:pt>
    <dgm:pt modelId="{C620FA8B-EE90-44AE-AD98-11248E8563B0}" type="sibTrans" cxnId="{D2354339-6EC5-4E7B-986A-2AB8438CAB2C}">
      <dgm:prSet/>
      <dgm:spPr/>
      <dgm:t>
        <a:bodyPr/>
        <a:lstStyle/>
        <a:p>
          <a:endParaRPr lang="en-US"/>
        </a:p>
      </dgm:t>
    </dgm:pt>
    <dgm:pt modelId="{D809FF6E-DED9-4221-BFAC-3A21C3C05947}">
      <dgm:prSet phldrT="[Text]"/>
      <dgm:spPr/>
      <dgm:t>
        <a:bodyPr/>
        <a:lstStyle/>
        <a:p>
          <a:r>
            <a:rPr lang="en-US" dirty="0"/>
            <a:t>Staging Entity: </a:t>
          </a:r>
          <a:r>
            <a:rPr lang="en-US" dirty="0" err="1"/>
            <a:t>VADIRContactStaging</a:t>
          </a:r>
          <a:endParaRPr lang="en-US" dirty="0"/>
        </a:p>
      </dgm:t>
    </dgm:pt>
    <dgm:pt modelId="{D953B6C4-8C75-4AB7-BFFF-DCD17976970A}" type="parTrans" cxnId="{50F66A53-7CD2-4536-98DB-374D89257879}">
      <dgm:prSet/>
      <dgm:spPr/>
      <dgm:t>
        <a:bodyPr/>
        <a:lstStyle/>
        <a:p>
          <a:endParaRPr lang="en-US"/>
        </a:p>
      </dgm:t>
    </dgm:pt>
    <dgm:pt modelId="{A7302106-30F3-4682-A627-58408CA692F5}" type="sibTrans" cxnId="{50F66A53-7CD2-4536-98DB-374D89257879}">
      <dgm:prSet/>
      <dgm:spPr/>
      <dgm:t>
        <a:bodyPr/>
        <a:lstStyle/>
        <a:p>
          <a:endParaRPr lang="en-US"/>
        </a:p>
      </dgm:t>
    </dgm:pt>
    <dgm:pt modelId="{3A345000-73EF-4001-89B7-76FD43171752}">
      <dgm:prSet phldrT="[Text]"/>
      <dgm:spPr/>
      <dgm:t>
        <a:bodyPr/>
        <a:lstStyle/>
        <a:p>
          <a:r>
            <a:rPr lang="en-US" dirty="0"/>
            <a:t>Workflow: VASS – VADIR Map to Contact</a:t>
          </a:r>
        </a:p>
      </dgm:t>
    </dgm:pt>
    <dgm:pt modelId="{ECB558F4-9B09-4523-A448-863308511557}" type="parTrans" cxnId="{3B522620-6D37-4A64-ADF6-41AEE5EFFAD3}">
      <dgm:prSet/>
      <dgm:spPr/>
      <dgm:t>
        <a:bodyPr/>
        <a:lstStyle/>
        <a:p>
          <a:endParaRPr lang="en-US"/>
        </a:p>
      </dgm:t>
    </dgm:pt>
    <dgm:pt modelId="{CC79892F-9A10-4D60-847C-ADEB85E33157}" type="sibTrans" cxnId="{3B522620-6D37-4A64-ADF6-41AEE5EFFAD3}">
      <dgm:prSet/>
      <dgm:spPr/>
      <dgm:t>
        <a:bodyPr/>
        <a:lstStyle/>
        <a:p>
          <a:endParaRPr lang="en-US"/>
        </a:p>
      </dgm:t>
    </dgm:pt>
    <dgm:pt modelId="{80EE222D-FE9F-4377-8882-04D5A12E0EB2}">
      <dgm:prSet phldrT="[Text]"/>
      <dgm:spPr/>
      <dgm:t>
        <a:bodyPr/>
        <a:lstStyle/>
        <a:p>
          <a:r>
            <a:rPr lang="en-US" dirty="0"/>
            <a:t>Education</a:t>
          </a:r>
        </a:p>
      </dgm:t>
    </dgm:pt>
    <dgm:pt modelId="{FC4B6A9B-D620-49B3-95CF-5438620D5914}" type="parTrans" cxnId="{9B17CEEA-A539-4894-AD11-9D3D5F507067}">
      <dgm:prSet/>
      <dgm:spPr/>
      <dgm:t>
        <a:bodyPr/>
        <a:lstStyle/>
        <a:p>
          <a:endParaRPr lang="en-US"/>
        </a:p>
      </dgm:t>
    </dgm:pt>
    <dgm:pt modelId="{0FCE574D-7E0F-4FA8-8DE3-2B91BA9064F9}" type="sibTrans" cxnId="{9B17CEEA-A539-4894-AD11-9D3D5F507067}">
      <dgm:prSet/>
      <dgm:spPr/>
      <dgm:t>
        <a:bodyPr/>
        <a:lstStyle/>
        <a:p>
          <a:endParaRPr lang="en-US"/>
        </a:p>
      </dgm:t>
    </dgm:pt>
    <dgm:pt modelId="{85B97493-74B7-4B2A-B797-25EC5F2CF40B}">
      <dgm:prSet phldrT="[Text]"/>
      <dgm:spPr/>
      <dgm:t>
        <a:bodyPr/>
        <a:lstStyle/>
        <a:p>
          <a:r>
            <a:rPr lang="en-US" dirty="0"/>
            <a:t>Workflow VASS – Education – Map to Contact</a:t>
          </a:r>
        </a:p>
      </dgm:t>
    </dgm:pt>
    <dgm:pt modelId="{0AC9CFD2-7940-45C2-8DEA-90A0383253F5}" type="parTrans" cxnId="{12C6A2BB-DADF-495A-BB9A-D830176310C3}">
      <dgm:prSet/>
      <dgm:spPr/>
      <dgm:t>
        <a:bodyPr/>
        <a:lstStyle/>
        <a:p>
          <a:endParaRPr lang="en-US"/>
        </a:p>
      </dgm:t>
    </dgm:pt>
    <dgm:pt modelId="{0A717171-2192-4080-BFE3-09602928567B}" type="sibTrans" cxnId="{12C6A2BB-DADF-495A-BB9A-D830176310C3}">
      <dgm:prSet/>
      <dgm:spPr/>
      <dgm:t>
        <a:bodyPr/>
        <a:lstStyle/>
        <a:p>
          <a:endParaRPr lang="en-US"/>
        </a:p>
      </dgm:t>
    </dgm:pt>
    <dgm:pt modelId="{F0D48F1C-4B15-46E9-81BF-8ABCA6A03175}">
      <dgm:prSet phldrT="[Text]"/>
      <dgm:spPr/>
      <dgm:t>
        <a:bodyPr/>
        <a:lstStyle/>
        <a:p>
          <a:r>
            <a:rPr lang="en-US" dirty="0"/>
            <a:t>Data Map: Education Staging</a:t>
          </a:r>
        </a:p>
      </dgm:t>
    </dgm:pt>
    <dgm:pt modelId="{D79DDD48-45A9-424A-B9B9-03D72EF8114D}" type="parTrans" cxnId="{39273326-FE5F-43DA-A759-760878CC0B89}">
      <dgm:prSet/>
      <dgm:spPr/>
      <dgm:t>
        <a:bodyPr/>
        <a:lstStyle/>
        <a:p>
          <a:endParaRPr lang="en-US"/>
        </a:p>
      </dgm:t>
    </dgm:pt>
    <dgm:pt modelId="{FDAB1BFA-5854-4FE1-8117-D2F5CF5D45A0}" type="sibTrans" cxnId="{39273326-FE5F-43DA-A759-760878CC0B89}">
      <dgm:prSet/>
      <dgm:spPr/>
      <dgm:t>
        <a:bodyPr/>
        <a:lstStyle/>
        <a:p>
          <a:endParaRPr lang="en-US"/>
        </a:p>
      </dgm:t>
    </dgm:pt>
    <dgm:pt modelId="{DEB57C49-5F45-4F0C-9013-4CA8E49919E2}">
      <dgm:prSet phldrT="[Text]"/>
      <dgm:spPr/>
      <dgm:t>
        <a:bodyPr/>
        <a:lstStyle/>
        <a:p>
          <a:r>
            <a:rPr lang="en-US" dirty="0"/>
            <a:t>Data Map: </a:t>
          </a:r>
          <a:r>
            <a:rPr lang="en-US" dirty="0" err="1"/>
            <a:t>VADIRContactStaging</a:t>
          </a:r>
          <a:endParaRPr lang="en-US" dirty="0"/>
        </a:p>
      </dgm:t>
    </dgm:pt>
    <dgm:pt modelId="{891AD949-BEB3-460A-A5D7-23AA095D5644}" type="parTrans" cxnId="{E7F75157-D83E-45BC-9933-2032C4BF5E9E}">
      <dgm:prSet/>
      <dgm:spPr/>
      <dgm:t>
        <a:bodyPr/>
        <a:lstStyle/>
        <a:p>
          <a:endParaRPr lang="en-US"/>
        </a:p>
      </dgm:t>
    </dgm:pt>
    <dgm:pt modelId="{F0FEDE4D-86AC-466E-8F4A-5DF5B7891CE0}" type="sibTrans" cxnId="{E7F75157-D83E-45BC-9933-2032C4BF5E9E}">
      <dgm:prSet/>
      <dgm:spPr/>
      <dgm:t>
        <a:bodyPr/>
        <a:lstStyle/>
        <a:p>
          <a:endParaRPr lang="en-US"/>
        </a:p>
      </dgm:t>
    </dgm:pt>
    <dgm:pt modelId="{50E91F00-6FB1-41B1-89C9-DF3C6E6069C2}">
      <dgm:prSet phldrT="[Text]"/>
      <dgm:spPr/>
      <dgm:t>
        <a:bodyPr/>
        <a:lstStyle/>
        <a:p>
          <a:r>
            <a:rPr lang="en-US" dirty="0"/>
            <a:t>Staging Entity: Education Staging</a:t>
          </a:r>
        </a:p>
      </dgm:t>
    </dgm:pt>
    <dgm:pt modelId="{5AE4631E-D37D-45C2-9CDD-FDAD0A6F5C89}" type="parTrans" cxnId="{40D78E6E-646E-4E36-8188-2EB73362C23D}">
      <dgm:prSet/>
      <dgm:spPr/>
      <dgm:t>
        <a:bodyPr/>
        <a:lstStyle/>
        <a:p>
          <a:endParaRPr lang="en-US"/>
        </a:p>
      </dgm:t>
    </dgm:pt>
    <dgm:pt modelId="{FF71A847-458A-457F-B065-1BF531F35B0A}" type="sibTrans" cxnId="{40D78E6E-646E-4E36-8188-2EB73362C23D}">
      <dgm:prSet/>
      <dgm:spPr/>
      <dgm:t>
        <a:bodyPr/>
        <a:lstStyle/>
        <a:p>
          <a:endParaRPr lang="en-US"/>
        </a:p>
      </dgm:t>
    </dgm:pt>
    <dgm:pt modelId="{661F540D-371B-4EA4-B948-53D6F54B2D57}">
      <dgm:prSet phldrT="[Text]"/>
      <dgm:spPr/>
      <dgm:t>
        <a:bodyPr/>
        <a:lstStyle/>
        <a:p>
          <a:r>
            <a:rPr lang="en-US" dirty="0"/>
            <a:t>LGY</a:t>
          </a:r>
        </a:p>
      </dgm:t>
    </dgm:pt>
    <dgm:pt modelId="{5265EFCE-BCB1-4806-B0D0-021EE86E88EB}" type="parTrans" cxnId="{A0399582-45BE-4ADB-9226-3EDB28607D63}">
      <dgm:prSet/>
      <dgm:spPr/>
      <dgm:t>
        <a:bodyPr/>
        <a:lstStyle/>
        <a:p>
          <a:endParaRPr lang="en-US"/>
        </a:p>
      </dgm:t>
    </dgm:pt>
    <dgm:pt modelId="{604EC793-0637-4B0A-A9DC-AE0D5BF698C4}" type="sibTrans" cxnId="{A0399582-45BE-4ADB-9226-3EDB28607D63}">
      <dgm:prSet/>
      <dgm:spPr/>
      <dgm:t>
        <a:bodyPr/>
        <a:lstStyle/>
        <a:p>
          <a:endParaRPr lang="en-US"/>
        </a:p>
      </dgm:t>
    </dgm:pt>
    <dgm:pt modelId="{131A8E4C-73DE-4DB9-B9B4-3FEFB6162594}">
      <dgm:prSet phldrT="[Text]"/>
      <dgm:spPr/>
      <dgm:t>
        <a:bodyPr/>
        <a:lstStyle/>
        <a:p>
          <a:r>
            <a:rPr lang="en-US" dirty="0"/>
            <a:t>Staging Entity: LGY Staging</a:t>
          </a:r>
        </a:p>
      </dgm:t>
    </dgm:pt>
    <dgm:pt modelId="{3FB2CEE9-1744-4D0E-A605-FE2FAB7235BE}" type="parTrans" cxnId="{120E774F-A3B9-4AC2-8CD1-77CCD7CF5C7D}">
      <dgm:prSet/>
      <dgm:spPr/>
      <dgm:t>
        <a:bodyPr/>
        <a:lstStyle/>
        <a:p>
          <a:endParaRPr lang="en-US"/>
        </a:p>
      </dgm:t>
    </dgm:pt>
    <dgm:pt modelId="{072C2588-B6F7-4A5E-80A4-973D87F2200C}" type="sibTrans" cxnId="{120E774F-A3B9-4AC2-8CD1-77CCD7CF5C7D}">
      <dgm:prSet/>
      <dgm:spPr/>
      <dgm:t>
        <a:bodyPr/>
        <a:lstStyle/>
        <a:p>
          <a:endParaRPr lang="en-US"/>
        </a:p>
      </dgm:t>
    </dgm:pt>
    <dgm:pt modelId="{771486E5-DDB5-44B5-88D2-372BA4E3FB37}">
      <dgm:prSet phldrT="[Text]"/>
      <dgm:spPr/>
      <dgm:t>
        <a:bodyPr/>
        <a:lstStyle/>
        <a:p>
          <a:r>
            <a:rPr lang="en-US" dirty="0"/>
            <a:t>Workflow VASS – LGY – Map to Contact</a:t>
          </a:r>
        </a:p>
      </dgm:t>
    </dgm:pt>
    <dgm:pt modelId="{1A67A0DC-B7C4-45F0-A138-6F5BD28AE824}" type="parTrans" cxnId="{EA71A772-B7F0-4066-AFD1-C26BD815EF2F}">
      <dgm:prSet/>
      <dgm:spPr/>
      <dgm:t>
        <a:bodyPr/>
        <a:lstStyle/>
        <a:p>
          <a:endParaRPr lang="en-US"/>
        </a:p>
      </dgm:t>
    </dgm:pt>
    <dgm:pt modelId="{EC03E4E8-AFC3-438C-A4F1-4923D70A9CE1}" type="sibTrans" cxnId="{EA71A772-B7F0-4066-AFD1-C26BD815EF2F}">
      <dgm:prSet/>
      <dgm:spPr/>
      <dgm:t>
        <a:bodyPr/>
        <a:lstStyle/>
        <a:p>
          <a:endParaRPr lang="en-US"/>
        </a:p>
      </dgm:t>
    </dgm:pt>
    <dgm:pt modelId="{B597DEF4-40E5-491E-8A17-9A3975A52B34}">
      <dgm:prSet phldrT="[Text]"/>
      <dgm:spPr/>
      <dgm:t>
        <a:bodyPr/>
        <a:lstStyle/>
        <a:p>
          <a:r>
            <a:rPr lang="en-US" dirty="0"/>
            <a:t>Data Map: LGY Staging</a:t>
          </a:r>
        </a:p>
      </dgm:t>
    </dgm:pt>
    <dgm:pt modelId="{32314E8B-99A2-4F0D-89FF-BAD050AE3145}" type="parTrans" cxnId="{BCAADA34-ADA1-46B2-9DC0-5EB6EA1412FB}">
      <dgm:prSet/>
      <dgm:spPr/>
      <dgm:t>
        <a:bodyPr/>
        <a:lstStyle/>
        <a:p>
          <a:endParaRPr lang="en-US"/>
        </a:p>
      </dgm:t>
    </dgm:pt>
    <dgm:pt modelId="{04FDFA05-447B-4736-9B4F-ACB5DE8C3350}" type="sibTrans" cxnId="{BCAADA34-ADA1-46B2-9DC0-5EB6EA1412FB}">
      <dgm:prSet/>
      <dgm:spPr/>
      <dgm:t>
        <a:bodyPr/>
        <a:lstStyle/>
        <a:p>
          <a:endParaRPr lang="en-US"/>
        </a:p>
      </dgm:t>
    </dgm:pt>
    <dgm:pt modelId="{13123430-A09D-476F-858B-6F9D8D6DA80B}">
      <dgm:prSet phldrT="[Text]"/>
      <dgm:spPr/>
      <dgm:t>
        <a:bodyPr/>
        <a:lstStyle/>
        <a:p>
          <a:r>
            <a:rPr lang="en-US" dirty="0"/>
            <a:t>VGLI</a:t>
          </a:r>
        </a:p>
      </dgm:t>
    </dgm:pt>
    <dgm:pt modelId="{C3CFE455-EA96-4A5C-A58C-9ADCF6D14DF8}" type="parTrans" cxnId="{BAC93E19-2474-4E56-BEA1-70C9D12E5B74}">
      <dgm:prSet/>
      <dgm:spPr/>
      <dgm:t>
        <a:bodyPr/>
        <a:lstStyle/>
        <a:p>
          <a:endParaRPr lang="en-US"/>
        </a:p>
      </dgm:t>
    </dgm:pt>
    <dgm:pt modelId="{13F94089-F80C-403A-802D-64033CCA9E5E}" type="sibTrans" cxnId="{BAC93E19-2474-4E56-BEA1-70C9D12E5B74}">
      <dgm:prSet/>
      <dgm:spPr/>
      <dgm:t>
        <a:bodyPr/>
        <a:lstStyle/>
        <a:p>
          <a:endParaRPr lang="en-US"/>
        </a:p>
      </dgm:t>
    </dgm:pt>
    <dgm:pt modelId="{017A6B7A-C1AE-4BB2-A162-071CF89DB939}">
      <dgm:prSet phldrT="[Text]"/>
      <dgm:spPr/>
      <dgm:t>
        <a:bodyPr/>
        <a:lstStyle/>
        <a:p>
          <a:r>
            <a:rPr lang="en-US" dirty="0"/>
            <a:t>Staging Entity: VGLI Staging</a:t>
          </a:r>
        </a:p>
      </dgm:t>
    </dgm:pt>
    <dgm:pt modelId="{853CE830-75F8-4909-8C10-7D9D5C833E9C}" type="parTrans" cxnId="{CAC2861E-4211-4A96-8B19-B52A67807385}">
      <dgm:prSet/>
      <dgm:spPr/>
      <dgm:t>
        <a:bodyPr/>
        <a:lstStyle/>
        <a:p>
          <a:endParaRPr lang="en-US"/>
        </a:p>
      </dgm:t>
    </dgm:pt>
    <dgm:pt modelId="{6758496D-4543-40AB-BE8E-BAB67AE0027E}" type="sibTrans" cxnId="{CAC2861E-4211-4A96-8B19-B52A67807385}">
      <dgm:prSet/>
      <dgm:spPr/>
      <dgm:t>
        <a:bodyPr/>
        <a:lstStyle/>
        <a:p>
          <a:endParaRPr lang="en-US"/>
        </a:p>
      </dgm:t>
    </dgm:pt>
    <dgm:pt modelId="{2E8ACD4A-8B2C-45AB-8DEE-C427E88D655B}">
      <dgm:prSet phldrT="[Text]"/>
      <dgm:spPr/>
      <dgm:t>
        <a:bodyPr/>
        <a:lstStyle/>
        <a:p>
          <a:r>
            <a:rPr lang="en-US" dirty="0"/>
            <a:t>Workflow VASS – VGLI – Map to Contact</a:t>
          </a:r>
        </a:p>
      </dgm:t>
    </dgm:pt>
    <dgm:pt modelId="{16911EDB-B83D-41E6-928F-B477185FE61B}" type="parTrans" cxnId="{7A725830-1205-44A0-9909-00529DA19360}">
      <dgm:prSet/>
      <dgm:spPr/>
      <dgm:t>
        <a:bodyPr/>
        <a:lstStyle/>
        <a:p>
          <a:endParaRPr lang="en-US"/>
        </a:p>
      </dgm:t>
    </dgm:pt>
    <dgm:pt modelId="{F5FDB7E2-B6F7-45D6-AAA5-4393D34E7157}" type="sibTrans" cxnId="{7A725830-1205-44A0-9909-00529DA19360}">
      <dgm:prSet/>
      <dgm:spPr/>
      <dgm:t>
        <a:bodyPr/>
        <a:lstStyle/>
        <a:p>
          <a:endParaRPr lang="en-US"/>
        </a:p>
      </dgm:t>
    </dgm:pt>
    <dgm:pt modelId="{02BB0BFA-D63D-45B2-83F3-959AB3F31A1C}">
      <dgm:prSet phldrT="[Text]"/>
      <dgm:spPr/>
      <dgm:t>
        <a:bodyPr/>
        <a:lstStyle/>
        <a:p>
          <a:r>
            <a:rPr lang="en-US" dirty="0"/>
            <a:t>Data Map: VGLI Staging 2.0</a:t>
          </a:r>
        </a:p>
      </dgm:t>
    </dgm:pt>
    <dgm:pt modelId="{8D31E59A-E259-4594-97C7-B86886F5DD79}" type="parTrans" cxnId="{2BF892F0-468A-423D-A6AE-DBE610869720}">
      <dgm:prSet/>
      <dgm:spPr/>
      <dgm:t>
        <a:bodyPr/>
        <a:lstStyle/>
        <a:p>
          <a:endParaRPr lang="en-US"/>
        </a:p>
      </dgm:t>
    </dgm:pt>
    <dgm:pt modelId="{CC32BBF0-6303-4209-94F9-0DF91B9D9093}" type="sibTrans" cxnId="{2BF892F0-468A-423D-A6AE-DBE610869720}">
      <dgm:prSet/>
      <dgm:spPr/>
      <dgm:t>
        <a:bodyPr/>
        <a:lstStyle/>
        <a:p>
          <a:endParaRPr lang="en-US"/>
        </a:p>
      </dgm:t>
    </dgm:pt>
    <dgm:pt modelId="{70C60F77-46E8-44E0-B786-9D72C3544D7C}" type="pres">
      <dgm:prSet presAssocID="{ECF70BBD-F7C9-4043-9393-51744B336BBD}" presName="diagram" presStyleCnt="0">
        <dgm:presLayoutVars>
          <dgm:chPref val="1"/>
          <dgm:dir/>
          <dgm:animOne val="branch"/>
          <dgm:animLvl val="lvl"/>
          <dgm:resizeHandles/>
        </dgm:presLayoutVars>
      </dgm:prSet>
      <dgm:spPr/>
    </dgm:pt>
    <dgm:pt modelId="{AE04B7D6-051B-4254-BFB8-3AB32D37FBFA}" type="pres">
      <dgm:prSet presAssocID="{C611A5CC-C221-4E4F-82B1-8DAB623CD782}" presName="root" presStyleCnt="0"/>
      <dgm:spPr/>
    </dgm:pt>
    <dgm:pt modelId="{57D3678E-0778-47F2-89F2-E30AE6D0FF13}" type="pres">
      <dgm:prSet presAssocID="{C611A5CC-C221-4E4F-82B1-8DAB623CD782}" presName="rootComposite" presStyleCnt="0"/>
      <dgm:spPr/>
    </dgm:pt>
    <dgm:pt modelId="{6FC35547-D2AA-4453-8E12-C50F3D22E0DE}" type="pres">
      <dgm:prSet presAssocID="{C611A5CC-C221-4E4F-82B1-8DAB623CD782}" presName="rootText" presStyleLbl="node1" presStyleIdx="0" presStyleCnt="4"/>
      <dgm:spPr/>
    </dgm:pt>
    <dgm:pt modelId="{E253B61D-4C43-4E4E-A8F4-D92D73852715}" type="pres">
      <dgm:prSet presAssocID="{C611A5CC-C221-4E4F-82B1-8DAB623CD782}" presName="rootConnector" presStyleLbl="node1" presStyleIdx="0" presStyleCnt="4"/>
      <dgm:spPr/>
    </dgm:pt>
    <dgm:pt modelId="{2B1AB56C-B5FC-42FF-83D3-19B50FA08399}" type="pres">
      <dgm:prSet presAssocID="{C611A5CC-C221-4E4F-82B1-8DAB623CD782}" presName="childShape" presStyleCnt="0"/>
      <dgm:spPr/>
    </dgm:pt>
    <dgm:pt modelId="{D1F04893-F52E-4EC8-A991-81B27CC13E97}" type="pres">
      <dgm:prSet presAssocID="{D953B6C4-8C75-4AB7-BFFF-DCD17976970A}" presName="Name13" presStyleLbl="parChTrans1D2" presStyleIdx="0" presStyleCnt="12"/>
      <dgm:spPr/>
    </dgm:pt>
    <dgm:pt modelId="{BECF456B-419D-4E67-9BF9-A715E0D858D8}" type="pres">
      <dgm:prSet presAssocID="{D809FF6E-DED9-4221-BFAC-3A21C3C05947}" presName="childText" presStyleLbl="bgAcc1" presStyleIdx="0" presStyleCnt="12">
        <dgm:presLayoutVars>
          <dgm:bulletEnabled val="1"/>
        </dgm:presLayoutVars>
      </dgm:prSet>
      <dgm:spPr/>
    </dgm:pt>
    <dgm:pt modelId="{A396A8D0-9198-48DC-AE10-F45134389132}" type="pres">
      <dgm:prSet presAssocID="{ECB558F4-9B09-4523-A448-863308511557}" presName="Name13" presStyleLbl="parChTrans1D2" presStyleIdx="1" presStyleCnt="12"/>
      <dgm:spPr/>
    </dgm:pt>
    <dgm:pt modelId="{365D7A6F-C0C8-4810-996A-19AF8BDD35E7}" type="pres">
      <dgm:prSet presAssocID="{3A345000-73EF-4001-89B7-76FD43171752}" presName="childText" presStyleLbl="bgAcc1" presStyleIdx="1" presStyleCnt="12">
        <dgm:presLayoutVars>
          <dgm:bulletEnabled val="1"/>
        </dgm:presLayoutVars>
      </dgm:prSet>
      <dgm:spPr/>
    </dgm:pt>
    <dgm:pt modelId="{88E8D8CA-1192-45E3-85D3-01906164FBE2}" type="pres">
      <dgm:prSet presAssocID="{891AD949-BEB3-460A-A5D7-23AA095D5644}" presName="Name13" presStyleLbl="parChTrans1D2" presStyleIdx="2" presStyleCnt="12"/>
      <dgm:spPr/>
    </dgm:pt>
    <dgm:pt modelId="{3BDEB2CA-49B6-4FAD-B791-BC30FDB25CDE}" type="pres">
      <dgm:prSet presAssocID="{DEB57C49-5F45-4F0C-9013-4CA8E49919E2}" presName="childText" presStyleLbl="bgAcc1" presStyleIdx="2" presStyleCnt="12">
        <dgm:presLayoutVars>
          <dgm:bulletEnabled val="1"/>
        </dgm:presLayoutVars>
      </dgm:prSet>
      <dgm:spPr/>
    </dgm:pt>
    <dgm:pt modelId="{529E6840-DBCD-4417-BB8B-4F3CDEB1A3A5}" type="pres">
      <dgm:prSet presAssocID="{80EE222D-FE9F-4377-8882-04D5A12E0EB2}" presName="root" presStyleCnt="0"/>
      <dgm:spPr/>
    </dgm:pt>
    <dgm:pt modelId="{DF0D8E9A-8293-4C73-9B2E-06160581BFE1}" type="pres">
      <dgm:prSet presAssocID="{80EE222D-FE9F-4377-8882-04D5A12E0EB2}" presName="rootComposite" presStyleCnt="0"/>
      <dgm:spPr/>
    </dgm:pt>
    <dgm:pt modelId="{D5A096CC-C3FC-4584-A4B7-023AE21373CC}" type="pres">
      <dgm:prSet presAssocID="{80EE222D-FE9F-4377-8882-04D5A12E0EB2}" presName="rootText" presStyleLbl="node1" presStyleIdx="1" presStyleCnt="4"/>
      <dgm:spPr/>
    </dgm:pt>
    <dgm:pt modelId="{29774329-AD26-48FB-99D0-1341BC215778}" type="pres">
      <dgm:prSet presAssocID="{80EE222D-FE9F-4377-8882-04D5A12E0EB2}" presName="rootConnector" presStyleLbl="node1" presStyleIdx="1" presStyleCnt="4"/>
      <dgm:spPr/>
    </dgm:pt>
    <dgm:pt modelId="{E1BCA574-E954-4EA1-A302-CB51B519DDD1}" type="pres">
      <dgm:prSet presAssocID="{80EE222D-FE9F-4377-8882-04D5A12E0EB2}" presName="childShape" presStyleCnt="0"/>
      <dgm:spPr/>
    </dgm:pt>
    <dgm:pt modelId="{38E4B62B-CD09-45C1-A957-C9F1CC927EEB}" type="pres">
      <dgm:prSet presAssocID="{5AE4631E-D37D-45C2-9CDD-FDAD0A6F5C89}" presName="Name13" presStyleLbl="parChTrans1D2" presStyleIdx="3" presStyleCnt="12"/>
      <dgm:spPr/>
    </dgm:pt>
    <dgm:pt modelId="{6455D4EB-EBAB-42FB-A8C6-D9E7633B947A}" type="pres">
      <dgm:prSet presAssocID="{50E91F00-6FB1-41B1-89C9-DF3C6E6069C2}" presName="childText" presStyleLbl="bgAcc1" presStyleIdx="3" presStyleCnt="12">
        <dgm:presLayoutVars>
          <dgm:bulletEnabled val="1"/>
        </dgm:presLayoutVars>
      </dgm:prSet>
      <dgm:spPr/>
    </dgm:pt>
    <dgm:pt modelId="{87DD5FE7-B059-4BF8-89E5-D31F0CA22155}" type="pres">
      <dgm:prSet presAssocID="{0AC9CFD2-7940-45C2-8DEA-90A0383253F5}" presName="Name13" presStyleLbl="parChTrans1D2" presStyleIdx="4" presStyleCnt="12"/>
      <dgm:spPr/>
    </dgm:pt>
    <dgm:pt modelId="{A0589D5D-AE79-4AF7-A5B7-767DB9639A9B}" type="pres">
      <dgm:prSet presAssocID="{85B97493-74B7-4B2A-B797-25EC5F2CF40B}" presName="childText" presStyleLbl="bgAcc1" presStyleIdx="4" presStyleCnt="12">
        <dgm:presLayoutVars>
          <dgm:bulletEnabled val="1"/>
        </dgm:presLayoutVars>
      </dgm:prSet>
      <dgm:spPr/>
    </dgm:pt>
    <dgm:pt modelId="{197C99A9-75A9-42E4-960A-36A81B5382DC}" type="pres">
      <dgm:prSet presAssocID="{D79DDD48-45A9-424A-B9B9-03D72EF8114D}" presName="Name13" presStyleLbl="parChTrans1D2" presStyleIdx="5" presStyleCnt="12"/>
      <dgm:spPr/>
    </dgm:pt>
    <dgm:pt modelId="{B17BC91D-BF54-43FE-AD63-A48A3326D612}" type="pres">
      <dgm:prSet presAssocID="{F0D48F1C-4B15-46E9-81BF-8ABCA6A03175}" presName="childText" presStyleLbl="bgAcc1" presStyleIdx="5" presStyleCnt="12">
        <dgm:presLayoutVars>
          <dgm:bulletEnabled val="1"/>
        </dgm:presLayoutVars>
      </dgm:prSet>
      <dgm:spPr/>
    </dgm:pt>
    <dgm:pt modelId="{9A0A5761-17C7-4AFD-9E08-BB539F25F793}" type="pres">
      <dgm:prSet presAssocID="{661F540D-371B-4EA4-B948-53D6F54B2D57}" presName="root" presStyleCnt="0"/>
      <dgm:spPr/>
    </dgm:pt>
    <dgm:pt modelId="{4A922968-689E-4CF8-9F72-B536EAA67AF9}" type="pres">
      <dgm:prSet presAssocID="{661F540D-371B-4EA4-B948-53D6F54B2D57}" presName="rootComposite" presStyleCnt="0"/>
      <dgm:spPr/>
    </dgm:pt>
    <dgm:pt modelId="{EDD978F1-44E9-4E33-A978-6147F2C11312}" type="pres">
      <dgm:prSet presAssocID="{661F540D-371B-4EA4-B948-53D6F54B2D57}" presName="rootText" presStyleLbl="node1" presStyleIdx="2" presStyleCnt="4"/>
      <dgm:spPr/>
    </dgm:pt>
    <dgm:pt modelId="{99A910E2-772D-479F-BA44-60D311911FE5}" type="pres">
      <dgm:prSet presAssocID="{661F540D-371B-4EA4-B948-53D6F54B2D57}" presName="rootConnector" presStyleLbl="node1" presStyleIdx="2" presStyleCnt="4"/>
      <dgm:spPr/>
    </dgm:pt>
    <dgm:pt modelId="{988B02F6-6A15-4EAB-B8FD-3DA7E163B1A4}" type="pres">
      <dgm:prSet presAssocID="{661F540D-371B-4EA4-B948-53D6F54B2D57}" presName="childShape" presStyleCnt="0"/>
      <dgm:spPr/>
    </dgm:pt>
    <dgm:pt modelId="{DA279E2B-CB4C-4AA6-9105-CA34BBF12629}" type="pres">
      <dgm:prSet presAssocID="{3FB2CEE9-1744-4D0E-A605-FE2FAB7235BE}" presName="Name13" presStyleLbl="parChTrans1D2" presStyleIdx="6" presStyleCnt="12"/>
      <dgm:spPr/>
    </dgm:pt>
    <dgm:pt modelId="{E2687D16-97A4-4C07-B1A7-A8839DCA00DB}" type="pres">
      <dgm:prSet presAssocID="{131A8E4C-73DE-4DB9-B9B4-3FEFB6162594}" presName="childText" presStyleLbl="bgAcc1" presStyleIdx="6" presStyleCnt="12">
        <dgm:presLayoutVars>
          <dgm:bulletEnabled val="1"/>
        </dgm:presLayoutVars>
      </dgm:prSet>
      <dgm:spPr/>
    </dgm:pt>
    <dgm:pt modelId="{8163B291-A70C-473F-A421-0BCC3B0D335C}" type="pres">
      <dgm:prSet presAssocID="{1A67A0DC-B7C4-45F0-A138-6F5BD28AE824}" presName="Name13" presStyleLbl="parChTrans1D2" presStyleIdx="7" presStyleCnt="12"/>
      <dgm:spPr/>
    </dgm:pt>
    <dgm:pt modelId="{780302AD-393D-4038-8B42-85523E7A1E23}" type="pres">
      <dgm:prSet presAssocID="{771486E5-DDB5-44B5-88D2-372BA4E3FB37}" presName="childText" presStyleLbl="bgAcc1" presStyleIdx="7" presStyleCnt="12">
        <dgm:presLayoutVars>
          <dgm:bulletEnabled val="1"/>
        </dgm:presLayoutVars>
      </dgm:prSet>
      <dgm:spPr/>
    </dgm:pt>
    <dgm:pt modelId="{7C1AD9B5-E5B2-41A3-A71B-46BD67B9D8D3}" type="pres">
      <dgm:prSet presAssocID="{32314E8B-99A2-4F0D-89FF-BAD050AE3145}" presName="Name13" presStyleLbl="parChTrans1D2" presStyleIdx="8" presStyleCnt="12"/>
      <dgm:spPr/>
    </dgm:pt>
    <dgm:pt modelId="{D923B95D-4879-4C04-A8EE-D30FB28CE0F7}" type="pres">
      <dgm:prSet presAssocID="{B597DEF4-40E5-491E-8A17-9A3975A52B34}" presName="childText" presStyleLbl="bgAcc1" presStyleIdx="8" presStyleCnt="12">
        <dgm:presLayoutVars>
          <dgm:bulletEnabled val="1"/>
        </dgm:presLayoutVars>
      </dgm:prSet>
      <dgm:spPr/>
    </dgm:pt>
    <dgm:pt modelId="{CF102519-B8A5-4A7A-8775-B230733F029B}" type="pres">
      <dgm:prSet presAssocID="{13123430-A09D-476F-858B-6F9D8D6DA80B}" presName="root" presStyleCnt="0"/>
      <dgm:spPr/>
    </dgm:pt>
    <dgm:pt modelId="{BE8062C3-706C-4B45-A947-C94D0140286E}" type="pres">
      <dgm:prSet presAssocID="{13123430-A09D-476F-858B-6F9D8D6DA80B}" presName="rootComposite" presStyleCnt="0"/>
      <dgm:spPr/>
    </dgm:pt>
    <dgm:pt modelId="{3138D586-BA8B-4260-AB61-D8DD151AFC1E}" type="pres">
      <dgm:prSet presAssocID="{13123430-A09D-476F-858B-6F9D8D6DA80B}" presName="rootText" presStyleLbl="node1" presStyleIdx="3" presStyleCnt="4"/>
      <dgm:spPr/>
    </dgm:pt>
    <dgm:pt modelId="{9C4A037C-90BB-4FBF-A8FE-6EB58ED62447}" type="pres">
      <dgm:prSet presAssocID="{13123430-A09D-476F-858B-6F9D8D6DA80B}" presName="rootConnector" presStyleLbl="node1" presStyleIdx="3" presStyleCnt="4"/>
      <dgm:spPr/>
    </dgm:pt>
    <dgm:pt modelId="{68EFBCE9-C66B-4268-AC97-7941A69EAC65}" type="pres">
      <dgm:prSet presAssocID="{13123430-A09D-476F-858B-6F9D8D6DA80B}" presName="childShape" presStyleCnt="0"/>
      <dgm:spPr/>
    </dgm:pt>
    <dgm:pt modelId="{1053ED80-B3FE-40CA-AE01-F4C3015620B9}" type="pres">
      <dgm:prSet presAssocID="{853CE830-75F8-4909-8C10-7D9D5C833E9C}" presName="Name13" presStyleLbl="parChTrans1D2" presStyleIdx="9" presStyleCnt="12"/>
      <dgm:spPr/>
    </dgm:pt>
    <dgm:pt modelId="{175F4EEE-7498-4241-A615-D4B8373B2A74}" type="pres">
      <dgm:prSet presAssocID="{017A6B7A-C1AE-4BB2-A162-071CF89DB939}" presName="childText" presStyleLbl="bgAcc1" presStyleIdx="9" presStyleCnt="12">
        <dgm:presLayoutVars>
          <dgm:bulletEnabled val="1"/>
        </dgm:presLayoutVars>
      </dgm:prSet>
      <dgm:spPr/>
    </dgm:pt>
    <dgm:pt modelId="{90793542-363A-45D1-ACA5-4D65948C7F88}" type="pres">
      <dgm:prSet presAssocID="{16911EDB-B83D-41E6-928F-B477185FE61B}" presName="Name13" presStyleLbl="parChTrans1D2" presStyleIdx="10" presStyleCnt="12"/>
      <dgm:spPr/>
    </dgm:pt>
    <dgm:pt modelId="{B705079B-8E89-4C13-9157-C2BDF3BD44FF}" type="pres">
      <dgm:prSet presAssocID="{2E8ACD4A-8B2C-45AB-8DEE-C427E88D655B}" presName="childText" presStyleLbl="bgAcc1" presStyleIdx="10" presStyleCnt="12">
        <dgm:presLayoutVars>
          <dgm:bulletEnabled val="1"/>
        </dgm:presLayoutVars>
      </dgm:prSet>
      <dgm:spPr/>
    </dgm:pt>
    <dgm:pt modelId="{A9F1CBE4-B4A6-4BD0-A08C-3411EAAA9115}" type="pres">
      <dgm:prSet presAssocID="{8D31E59A-E259-4594-97C7-B86886F5DD79}" presName="Name13" presStyleLbl="parChTrans1D2" presStyleIdx="11" presStyleCnt="12"/>
      <dgm:spPr/>
    </dgm:pt>
    <dgm:pt modelId="{91A5B054-955D-435E-ACC2-DB60B3AA3976}" type="pres">
      <dgm:prSet presAssocID="{02BB0BFA-D63D-45B2-83F3-959AB3F31A1C}" presName="childText" presStyleLbl="bgAcc1" presStyleIdx="11" presStyleCnt="12">
        <dgm:presLayoutVars>
          <dgm:bulletEnabled val="1"/>
        </dgm:presLayoutVars>
      </dgm:prSet>
      <dgm:spPr/>
    </dgm:pt>
  </dgm:ptLst>
  <dgm:cxnLst>
    <dgm:cxn modelId="{0A2EA100-D7D2-4CD7-B8CD-FBD65AA7656A}" type="presOf" srcId="{16911EDB-B83D-41E6-928F-B477185FE61B}" destId="{90793542-363A-45D1-ACA5-4D65948C7F88}" srcOrd="0" destOrd="0" presId="urn:microsoft.com/office/officeart/2005/8/layout/hierarchy3"/>
    <dgm:cxn modelId="{25D5D100-321F-48E8-BDD2-905A97273A8D}" type="presOf" srcId="{ECF70BBD-F7C9-4043-9393-51744B336BBD}" destId="{70C60F77-46E8-44E0-B786-9D72C3544D7C}" srcOrd="0" destOrd="0" presId="urn:microsoft.com/office/officeart/2005/8/layout/hierarchy3"/>
    <dgm:cxn modelId="{E2B6A712-F9F0-44A2-9024-18FDB66E98AB}" type="presOf" srcId="{13123430-A09D-476F-858B-6F9D8D6DA80B}" destId="{9C4A037C-90BB-4FBF-A8FE-6EB58ED62447}" srcOrd="1" destOrd="0" presId="urn:microsoft.com/office/officeart/2005/8/layout/hierarchy3"/>
    <dgm:cxn modelId="{BAC93E19-2474-4E56-BEA1-70C9D12E5B74}" srcId="{ECF70BBD-F7C9-4043-9393-51744B336BBD}" destId="{13123430-A09D-476F-858B-6F9D8D6DA80B}" srcOrd="3" destOrd="0" parTransId="{C3CFE455-EA96-4A5C-A58C-9ADCF6D14DF8}" sibTransId="{13F94089-F80C-403A-802D-64033CCA9E5E}"/>
    <dgm:cxn modelId="{AD915F1B-EAF9-4C12-954E-66FE099DA70D}" type="presOf" srcId="{D809FF6E-DED9-4221-BFAC-3A21C3C05947}" destId="{BECF456B-419D-4E67-9BF9-A715E0D858D8}" srcOrd="0" destOrd="0" presId="urn:microsoft.com/office/officeart/2005/8/layout/hierarchy3"/>
    <dgm:cxn modelId="{CAC2861E-4211-4A96-8B19-B52A67807385}" srcId="{13123430-A09D-476F-858B-6F9D8D6DA80B}" destId="{017A6B7A-C1AE-4BB2-A162-071CF89DB939}" srcOrd="0" destOrd="0" parTransId="{853CE830-75F8-4909-8C10-7D9D5C833E9C}" sibTransId="{6758496D-4543-40AB-BE8E-BAB67AE0027E}"/>
    <dgm:cxn modelId="{3B522620-6D37-4A64-ADF6-41AEE5EFFAD3}" srcId="{C611A5CC-C221-4E4F-82B1-8DAB623CD782}" destId="{3A345000-73EF-4001-89B7-76FD43171752}" srcOrd="1" destOrd="0" parTransId="{ECB558F4-9B09-4523-A448-863308511557}" sibTransId="{CC79892F-9A10-4D60-847C-ADEB85E33157}"/>
    <dgm:cxn modelId="{39273326-FE5F-43DA-A759-760878CC0B89}" srcId="{80EE222D-FE9F-4377-8882-04D5A12E0EB2}" destId="{F0D48F1C-4B15-46E9-81BF-8ABCA6A03175}" srcOrd="2" destOrd="0" parTransId="{D79DDD48-45A9-424A-B9B9-03D72EF8114D}" sibTransId="{FDAB1BFA-5854-4FE1-8117-D2F5CF5D45A0}"/>
    <dgm:cxn modelId="{EC786626-515D-4DB1-AD85-41FB27616C73}" type="presOf" srcId="{80EE222D-FE9F-4377-8882-04D5A12E0EB2}" destId="{D5A096CC-C3FC-4584-A4B7-023AE21373CC}" srcOrd="0" destOrd="0" presId="urn:microsoft.com/office/officeart/2005/8/layout/hierarchy3"/>
    <dgm:cxn modelId="{7A725830-1205-44A0-9909-00529DA19360}" srcId="{13123430-A09D-476F-858B-6F9D8D6DA80B}" destId="{2E8ACD4A-8B2C-45AB-8DEE-C427E88D655B}" srcOrd="1" destOrd="0" parTransId="{16911EDB-B83D-41E6-928F-B477185FE61B}" sibTransId="{F5FDB7E2-B6F7-45D6-AAA5-4393D34E7157}"/>
    <dgm:cxn modelId="{BCAADA34-ADA1-46B2-9DC0-5EB6EA1412FB}" srcId="{661F540D-371B-4EA4-B948-53D6F54B2D57}" destId="{B597DEF4-40E5-491E-8A17-9A3975A52B34}" srcOrd="2" destOrd="0" parTransId="{32314E8B-99A2-4F0D-89FF-BAD050AE3145}" sibTransId="{04FDFA05-447B-4736-9B4F-ACB5DE8C3350}"/>
    <dgm:cxn modelId="{7FE51E39-080C-4817-9D30-47A8A61B0AA7}" type="presOf" srcId="{B597DEF4-40E5-491E-8A17-9A3975A52B34}" destId="{D923B95D-4879-4C04-A8EE-D30FB28CE0F7}" srcOrd="0" destOrd="0" presId="urn:microsoft.com/office/officeart/2005/8/layout/hierarchy3"/>
    <dgm:cxn modelId="{D2354339-6EC5-4E7B-986A-2AB8438CAB2C}" srcId="{ECF70BBD-F7C9-4043-9393-51744B336BBD}" destId="{C611A5CC-C221-4E4F-82B1-8DAB623CD782}" srcOrd="0" destOrd="0" parTransId="{48ADCC8B-1656-4DFA-BA94-CFAC755D0E33}" sibTransId="{C620FA8B-EE90-44AE-AD98-11248E8563B0}"/>
    <dgm:cxn modelId="{70C97840-A80D-4623-BC42-AB066C2352C3}" type="presOf" srcId="{F0D48F1C-4B15-46E9-81BF-8ABCA6A03175}" destId="{B17BC91D-BF54-43FE-AD63-A48A3326D612}" srcOrd="0" destOrd="0" presId="urn:microsoft.com/office/officeart/2005/8/layout/hierarchy3"/>
    <dgm:cxn modelId="{5EC5BF40-DB68-4F2C-94F6-2E86C044BAE6}" type="presOf" srcId="{5AE4631E-D37D-45C2-9CDD-FDAD0A6F5C89}" destId="{38E4B62B-CD09-45C1-A957-C9F1CC927EEB}" srcOrd="0" destOrd="0" presId="urn:microsoft.com/office/officeart/2005/8/layout/hierarchy3"/>
    <dgm:cxn modelId="{3D72945D-37E5-47E0-B06A-22BD844C8323}" type="presOf" srcId="{0AC9CFD2-7940-45C2-8DEA-90A0383253F5}" destId="{87DD5FE7-B059-4BF8-89E5-D31F0CA22155}" srcOrd="0" destOrd="0" presId="urn:microsoft.com/office/officeart/2005/8/layout/hierarchy3"/>
    <dgm:cxn modelId="{33642D4A-BC0E-48D7-908E-E175E791E321}" type="presOf" srcId="{85B97493-74B7-4B2A-B797-25EC5F2CF40B}" destId="{A0589D5D-AE79-4AF7-A5B7-767DB9639A9B}" srcOrd="0" destOrd="0" presId="urn:microsoft.com/office/officeart/2005/8/layout/hierarchy3"/>
    <dgm:cxn modelId="{A492476B-FB53-4E1A-8AB7-6F45D0C91B4C}" type="presOf" srcId="{661F540D-371B-4EA4-B948-53D6F54B2D57}" destId="{EDD978F1-44E9-4E33-A978-6147F2C11312}" srcOrd="0" destOrd="0" presId="urn:microsoft.com/office/officeart/2005/8/layout/hierarchy3"/>
    <dgm:cxn modelId="{40D78E6E-646E-4E36-8188-2EB73362C23D}" srcId="{80EE222D-FE9F-4377-8882-04D5A12E0EB2}" destId="{50E91F00-6FB1-41B1-89C9-DF3C6E6069C2}" srcOrd="0" destOrd="0" parTransId="{5AE4631E-D37D-45C2-9CDD-FDAD0A6F5C89}" sibTransId="{FF71A847-458A-457F-B065-1BF531F35B0A}"/>
    <dgm:cxn modelId="{A1A4C46E-7AB4-4983-82BF-63279C6B2013}" type="presOf" srcId="{771486E5-DDB5-44B5-88D2-372BA4E3FB37}" destId="{780302AD-393D-4038-8B42-85523E7A1E23}" srcOrd="0" destOrd="0" presId="urn:microsoft.com/office/officeart/2005/8/layout/hierarchy3"/>
    <dgm:cxn modelId="{120E774F-A3B9-4AC2-8CD1-77CCD7CF5C7D}" srcId="{661F540D-371B-4EA4-B948-53D6F54B2D57}" destId="{131A8E4C-73DE-4DB9-B9B4-3FEFB6162594}" srcOrd="0" destOrd="0" parTransId="{3FB2CEE9-1744-4D0E-A605-FE2FAB7235BE}" sibTransId="{072C2588-B6F7-4A5E-80A4-973D87F2200C}"/>
    <dgm:cxn modelId="{75EE5650-FAAD-479B-A572-687CBF88B8F7}" type="presOf" srcId="{3FB2CEE9-1744-4D0E-A605-FE2FAB7235BE}" destId="{DA279E2B-CB4C-4AA6-9105-CA34BBF12629}" srcOrd="0" destOrd="0" presId="urn:microsoft.com/office/officeart/2005/8/layout/hierarchy3"/>
    <dgm:cxn modelId="{2D0E9371-27E5-446C-B4B8-DCD0DE848E29}" type="presOf" srcId="{853CE830-75F8-4909-8C10-7D9D5C833E9C}" destId="{1053ED80-B3FE-40CA-AE01-F4C3015620B9}" srcOrd="0" destOrd="0" presId="urn:microsoft.com/office/officeart/2005/8/layout/hierarchy3"/>
    <dgm:cxn modelId="{2A08A771-9B8A-40FB-BE04-934A54110BAB}" type="presOf" srcId="{017A6B7A-C1AE-4BB2-A162-071CF89DB939}" destId="{175F4EEE-7498-4241-A615-D4B8373B2A74}" srcOrd="0" destOrd="0" presId="urn:microsoft.com/office/officeart/2005/8/layout/hierarchy3"/>
    <dgm:cxn modelId="{A2DADC71-E332-4908-AD94-015BE299B486}" type="presOf" srcId="{661F540D-371B-4EA4-B948-53D6F54B2D57}" destId="{99A910E2-772D-479F-BA44-60D311911FE5}" srcOrd="1" destOrd="0" presId="urn:microsoft.com/office/officeart/2005/8/layout/hierarchy3"/>
    <dgm:cxn modelId="{EA71A772-B7F0-4066-AFD1-C26BD815EF2F}" srcId="{661F540D-371B-4EA4-B948-53D6F54B2D57}" destId="{771486E5-DDB5-44B5-88D2-372BA4E3FB37}" srcOrd="1" destOrd="0" parTransId="{1A67A0DC-B7C4-45F0-A138-6F5BD28AE824}" sibTransId="{EC03E4E8-AFC3-438C-A4F1-4923D70A9CE1}"/>
    <dgm:cxn modelId="{50F66A53-7CD2-4536-98DB-374D89257879}" srcId="{C611A5CC-C221-4E4F-82B1-8DAB623CD782}" destId="{D809FF6E-DED9-4221-BFAC-3A21C3C05947}" srcOrd="0" destOrd="0" parTransId="{D953B6C4-8C75-4AB7-BFFF-DCD17976970A}" sibTransId="{A7302106-30F3-4682-A627-58408CA692F5}"/>
    <dgm:cxn modelId="{2BAC6254-D928-43DB-AED0-2B349A6AA848}" type="presOf" srcId="{1A67A0DC-B7C4-45F0-A138-6F5BD28AE824}" destId="{8163B291-A70C-473F-A421-0BCC3B0D335C}" srcOrd="0" destOrd="0" presId="urn:microsoft.com/office/officeart/2005/8/layout/hierarchy3"/>
    <dgm:cxn modelId="{E7F75157-D83E-45BC-9933-2032C4BF5E9E}" srcId="{C611A5CC-C221-4E4F-82B1-8DAB623CD782}" destId="{DEB57C49-5F45-4F0C-9013-4CA8E49919E2}" srcOrd="2" destOrd="0" parTransId="{891AD949-BEB3-460A-A5D7-23AA095D5644}" sibTransId="{F0FEDE4D-86AC-466E-8F4A-5DF5B7891CE0}"/>
    <dgm:cxn modelId="{11EDDF79-FE8E-428C-800F-E3EC08C00643}" type="presOf" srcId="{2E8ACD4A-8B2C-45AB-8DEE-C427E88D655B}" destId="{B705079B-8E89-4C13-9157-C2BDF3BD44FF}" srcOrd="0" destOrd="0" presId="urn:microsoft.com/office/officeart/2005/8/layout/hierarchy3"/>
    <dgm:cxn modelId="{A0399582-45BE-4ADB-9226-3EDB28607D63}" srcId="{ECF70BBD-F7C9-4043-9393-51744B336BBD}" destId="{661F540D-371B-4EA4-B948-53D6F54B2D57}" srcOrd="2" destOrd="0" parTransId="{5265EFCE-BCB1-4806-B0D0-021EE86E88EB}" sibTransId="{604EC793-0637-4B0A-A9DC-AE0D5BF698C4}"/>
    <dgm:cxn modelId="{9F4A4794-77D9-46F4-96E9-D1DF31D628E0}" type="presOf" srcId="{80EE222D-FE9F-4377-8882-04D5A12E0EB2}" destId="{29774329-AD26-48FB-99D0-1341BC215778}" srcOrd="1" destOrd="0" presId="urn:microsoft.com/office/officeart/2005/8/layout/hierarchy3"/>
    <dgm:cxn modelId="{6CA0FF99-C5DA-4356-A549-B182D61EEF18}" type="presOf" srcId="{C611A5CC-C221-4E4F-82B1-8DAB623CD782}" destId="{E253B61D-4C43-4E4E-A8F4-D92D73852715}" srcOrd="1" destOrd="0" presId="urn:microsoft.com/office/officeart/2005/8/layout/hierarchy3"/>
    <dgm:cxn modelId="{8998629C-8BA5-413C-92E9-0291A430486E}" type="presOf" srcId="{131A8E4C-73DE-4DB9-B9B4-3FEFB6162594}" destId="{E2687D16-97A4-4C07-B1A7-A8839DCA00DB}" srcOrd="0" destOrd="0" presId="urn:microsoft.com/office/officeart/2005/8/layout/hierarchy3"/>
    <dgm:cxn modelId="{6A62539C-B5C9-44F2-85C3-4A465103ACFE}" type="presOf" srcId="{C611A5CC-C221-4E4F-82B1-8DAB623CD782}" destId="{6FC35547-D2AA-4453-8E12-C50F3D22E0DE}" srcOrd="0" destOrd="0" presId="urn:microsoft.com/office/officeart/2005/8/layout/hierarchy3"/>
    <dgm:cxn modelId="{5257609D-9861-43FB-AE37-B3A747FF02AE}" type="presOf" srcId="{D953B6C4-8C75-4AB7-BFFF-DCD17976970A}" destId="{D1F04893-F52E-4EC8-A991-81B27CC13E97}" srcOrd="0" destOrd="0" presId="urn:microsoft.com/office/officeart/2005/8/layout/hierarchy3"/>
    <dgm:cxn modelId="{1B2383AD-56C6-4A03-BEDE-57AD4EB61EAB}" type="presOf" srcId="{891AD949-BEB3-460A-A5D7-23AA095D5644}" destId="{88E8D8CA-1192-45E3-85D3-01906164FBE2}" srcOrd="0" destOrd="0" presId="urn:microsoft.com/office/officeart/2005/8/layout/hierarchy3"/>
    <dgm:cxn modelId="{186F4EB7-DA28-4A59-A9E0-25271D7B4CC8}" type="presOf" srcId="{02BB0BFA-D63D-45B2-83F3-959AB3F31A1C}" destId="{91A5B054-955D-435E-ACC2-DB60B3AA3976}" srcOrd="0" destOrd="0" presId="urn:microsoft.com/office/officeart/2005/8/layout/hierarchy3"/>
    <dgm:cxn modelId="{12C6A2BB-DADF-495A-BB9A-D830176310C3}" srcId="{80EE222D-FE9F-4377-8882-04D5A12E0EB2}" destId="{85B97493-74B7-4B2A-B797-25EC5F2CF40B}" srcOrd="1" destOrd="0" parTransId="{0AC9CFD2-7940-45C2-8DEA-90A0383253F5}" sibTransId="{0A717171-2192-4080-BFE3-09602928567B}"/>
    <dgm:cxn modelId="{1BE9CDCC-D45B-4E95-A850-8C1EA14A660B}" type="presOf" srcId="{3A345000-73EF-4001-89B7-76FD43171752}" destId="{365D7A6F-C0C8-4810-996A-19AF8BDD35E7}" srcOrd="0" destOrd="0" presId="urn:microsoft.com/office/officeart/2005/8/layout/hierarchy3"/>
    <dgm:cxn modelId="{F8D0B7DA-0A4C-450C-B526-E1229E3D56EB}" type="presOf" srcId="{ECB558F4-9B09-4523-A448-863308511557}" destId="{A396A8D0-9198-48DC-AE10-F45134389132}" srcOrd="0" destOrd="0" presId="urn:microsoft.com/office/officeart/2005/8/layout/hierarchy3"/>
    <dgm:cxn modelId="{5C821AE0-5DEF-4BC7-B787-AE26F7CD8A3C}" type="presOf" srcId="{DEB57C49-5F45-4F0C-9013-4CA8E49919E2}" destId="{3BDEB2CA-49B6-4FAD-B791-BC30FDB25CDE}" srcOrd="0" destOrd="0" presId="urn:microsoft.com/office/officeart/2005/8/layout/hierarchy3"/>
    <dgm:cxn modelId="{F1555EE7-5810-42C6-AAB3-7B7F291E4D38}" type="presOf" srcId="{50E91F00-6FB1-41B1-89C9-DF3C6E6069C2}" destId="{6455D4EB-EBAB-42FB-A8C6-D9E7633B947A}" srcOrd="0" destOrd="0" presId="urn:microsoft.com/office/officeart/2005/8/layout/hierarchy3"/>
    <dgm:cxn modelId="{9B17CEEA-A539-4894-AD11-9D3D5F507067}" srcId="{ECF70BBD-F7C9-4043-9393-51744B336BBD}" destId="{80EE222D-FE9F-4377-8882-04D5A12E0EB2}" srcOrd="1" destOrd="0" parTransId="{FC4B6A9B-D620-49B3-95CF-5438620D5914}" sibTransId="{0FCE574D-7E0F-4FA8-8DE3-2B91BA9064F9}"/>
    <dgm:cxn modelId="{F0EB50EB-2F6B-42AB-8DC1-F6B71AE52015}" type="presOf" srcId="{32314E8B-99A2-4F0D-89FF-BAD050AE3145}" destId="{7C1AD9B5-E5B2-41A3-A71B-46BD67B9D8D3}" srcOrd="0" destOrd="0" presId="urn:microsoft.com/office/officeart/2005/8/layout/hierarchy3"/>
    <dgm:cxn modelId="{945C8FEC-ED03-4D98-81BA-1296C663408F}" type="presOf" srcId="{13123430-A09D-476F-858B-6F9D8D6DA80B}" destId="{3138D586-BA8B-4260-AB61-D8DD151AFC1E}" srcOrd="0" destOrd="0" presId="urn:microsoft.com/office/officeart/2005/8/layout/hierarchy3"/>
    <dgm:cxn modelId="{2BF892F0-468A-423D-A6AE-DBE610869720}" srcId="{13123430-A09D-476F-858B-6F9D8D6DA80B}" destId="{02BB0BFA-D63D-45B2-83F3-959AB3F31A1C}" srcOrd="2" destOrd="0" parTransId="{8D31E59A-E259-4594-97C7-B86886F5DD79}" sibTransId="{CC32BBF0-6303-4209-94F9-0DF91B9D9093}"/>
    <dgm:cxn modelId="{781F48F3-8AAD-4F42-B9DF-6C4475845874}" type="presOf" srcId="{D79DDD48-45A9-424A-B9B9-03D72EF8114D}" destId="{197C99A9-75A9-42E4-960A-36A81B5382DC}" srcOrd="0" destOrd="0" presId="urn:microsoft.com/office/officeart/2005/8/layout/hierarchy3"/>
    <dgm:cxn modelId="{917E8CF5-2919-485C-A038-1C52AAE321ED}" type="presOf" srcId="{8D31E59A-E259-4594-97C7-B86886F5DD79}" destId="{A9F1CBE4-B4A6-4BD0-A08C-3411EAAA9115}" srcOrd="0" destOrd="0" presId="urn:microsoft.com/office/officeart/2005/8/layout/hierarchy3"/>
    <dgm:cxn modelId="{2FCAC0F4-460C-43B6-8C4D-DC2E4F20336D}" type="presParOf" srcId="{70C60F77-46E8-44E0-B786-9D72C3544D7C}" destId="{AE04B7D6-051B-4254-BFB8-3AB32D37FBFA}" srcOrd="0" destOrd="0" presId="urn:microsoft.com/office/officeart/2005/8/layout/hierarchy3"/>
    <dgm:cxn modelId="{4E30BD28-8568-43DF-A991-2D7F4EC6E9D2}" type="presParOf" srcId="{AE04B7D6-051B-4254-BFB8-3AB32D37FBFA}" destId="{57D3678E-0778-47F2-89F2-E30AE6D0FF13}" srcOrd="0" destOrd="0" presId="urn:microsoft.com/office/officeart/2005/8/layout/hierarchy3"/>
    <dgm:cxn modelId="{27DDA064-AEBE-42EA-A06B-0C84B0B8F2BA}" type="presParOf" srcId="{57D3678E-0778-47F2-89F2-E30AE6D0FF13}" destId="{6FC35547-D2AA-4453-8E12-C50F3D22E0DE}" srcOrd="0" destOrd="0" presId="urn:microsoft.com/office/officeart/2005/8/layout/hierarchy3"/>
    <dgm:cxn modelId="{B4CCA7C5-6DFF-43CA-B8F4-779964D3B5CC}" type="presParOf" srcId="{57D3678E-0778-47F2-89F2-E30AE6D0FF13}" destId="{E253B61D-4C43-4E4E-A8F4-D92D73852715}" srcOrd="1" destOrd="0" presId="urn:microsoft.com/office/officeart/2005/8/layout/hierarchy3"/>
    <dgm:cxn modelId="{8C214AC5-227C-4E80-AD91-C587848B79E8}" type="presParOf" srcId="{AE04B7D6-051B-4254-BFB8-3AB32D37FBFA}" destId="{2B1AB56C-B5FC-42FF-83D3-19B50FA08399}" srcOrd="1" destOrd="0" presId="urn:microsoft.com/office/officeart/2005/8/layout/hierarchy3"/>
    <dgm:cxn modelId="{A539695B-0E9E-4E1D-8A9D-01138EBA4AF7}" type="presParOf" srcId="{2B1AB56C-B5FC-42FF-83D3-19B50FA08399}" destId="{D1F04893-F52E-4EC8-A991-81B27CC13E97}" srcOrd="0" destOrd="0" presId="urn:microsoft.com/office/officeart/2005/8/layout/hierarchy3"/>
    <dgm:cxn modelId="{4E875606-5EB7-466C-9C3A-82C3341B0B89}" type="presParOf" srcId="{2B1AB56C-B5FC-42FF-83D3-19B50FA08399}" destId="{BECF456B-419D-4E67-9BF9-A715E0D858D8}" srcOrd="1" destOrd="0" presId="urn:microsoft.com/office/officeart/2005/8/layout/hierarchy3"/>
    <dgm:cxn modelId="{3B79C9A9-225A-43BD-904E-B3264595BC9A}" type="presParOf" srcId="{2B1AB56C-B5FC-42FF-83D3-19B50FA08399}" destId="{A396A8D0-9198-48DC-AE10-F45134389132}" srcOrd="2" destOrd="0" presId="urn:microsoft.com/office/officeart/2005/8/layout/hierarchy3"/>
    <dgm:cxn modelId="{D7D42E22-838F-4750-938F-1F0114954182}" type="presParOf" srcId="{2B1AB56C-B5FC-42FF-83D3-19B50FA08399}" destId="{365D7A6F-C0C8-4810-996A-19AF8BDD35E7}" srcOrd="3" destOrd="0" presId="urn:microsoft.com/office/officeart/2005/8/layout/hierarchy3"/>
    <dgm:cxn modelId="{C975F2D6-F543-4450-8612-1903AA4C322A}" type="presParOf" srcId="{2B1AB56C-B5FC-42FF-83D3-19B50FA08399}" destId="{88E8D8CA-1192-45E3-85D3-01906164FBE2}" srcOrd="4" destOrd="0" presId="urn:microsoft.com/office/officeart/2005/8/layout/hierarchy3"/>
    <dgm:cxn modelId="{A50B43C5-54D3-4E42-BC0C-CE415AFFF6EA}" type="presParOf" srcId="{2B1AB56C-B5FC-42FF-83D3-19B50FA08399}" destId="{3BDEB2CA-49B6-4FAD-B791-BC30FDB25CDE}" srcOrd="5" destOrd="0" presId="urn:microsoft.com/office/officeart/2005/8/layout/hierarchy3"/>
    <dgm:cxn modelId="{E009A7CD-6E48-4BE0-86B0-D68957C6268B}" type="presParOf" srcId="{70C60F77-46E8-44E0-B786-9D72C3544D7C}" destId="{529E6840-DBCD-4417-BB8B-4F3CDEB1A3A5}" srcOrd="1" destOrd="0" presId="urn:microsoft.com/office/officeart/2005/8/layout/hierarchy3"/>
    <dgm:cxn modelId="{055411EB-DFD6-40AC-83B3-1F7BE133D95C}" type="presParOf" srcId="{529E6840-DBCD-4417-BB8B-4F3CDEB1A3A5}" destId="{DF0D8E9A-8293-4C73-9B2E-06160581BFE1}" srcOrd="0" destOrd="0" presId="urn:microsoft.com/office/officeart/2005/8/layout/hierarchy3"/>
    <dgm:cxn modelId="{4D022408-56D9-4531-8D08-1B1C35B04B73}" type="presParOf" srcId="{DF0D8E9A-8293-4C73-9B2E-06160581BFE1}" destId="{D5A096CC-C3FC-4584-A4B7-023AE21373CC}" srcOrd="0" destOrd="0" presId="urn:microsoft.com/office/officeart/2005/8/layout/hierarchy3"/>
    <dgm:cxn modelId="{485FBE24-0CBD-4186-B9EC-D7DA9B1E1D29}" type="presParOf" srcId="{DF0D8E9A-8293-4C73-9B2E-06160581BFE1}" destId="{29774329-AD26-48FB-99D0-1341BC215778}" srcOrd="1" destOrd="0" presId="urn:microsoft.com/office/officeart/2005/8/layout/hierarchy3"/>
    <dgm:cxn modelId="{D84BD8F7-E107-4BE5-8473-7625FAB4DA57}" type="presParOf" srcId="{529E6840-DBCD-4417-BB8B-4F3CDEB1A3A5}" destId="{E1BCA574-E954-4EA1-A302-CB51B519DDD1}" srcOrd="1" destOrd="0" presId="urn:microsoft.com/office/officeart/2005/8/layout/hierarchy3"/>
    <dgm:cxn modelId="{C4367CB5-9A06-4218-86FF-0AD3A349B635}" type="presParOf" srcId="{E1BCA574-E954-4EA1-A302-CB51B519DDD1}" destId="{38E4B62B-CD09-45C1-A957-C9F1CC927EEB}" srcOrd="0" destOrd="0" presId="urn:microsoft.com/office/officeart/2005/8/layout/hierarchy3"/>
    <dgm:cxn modelId="{9449BD49-B897-4EED-8C75-66F17AFA9D7D}" type="presParOf" srcId="{E1BCA574-E954-4EA1-A302-CB51B519DDD1}" destId="{6455D4EB-EBAB-42FB-A8C6-D9E7633B947A}" srcOrd="1" destOrd="0" presId="urn:microsoft.com/office/officeart/2005/8/layout/hierarchy3"/>
    <dgm:cxn modelId="{DAEC948E-4C2A-4433-89ED-B48B0038805B}" type="presParOf" srcId="{E1BCA574-E954-4EA1-A302-CB51B519DDD1}" destId="{87DD5FE7-B059-4BF8-89E5-D31F0CA22155}" srcOrd="2" destOrd="0" presId="urn:microsoft.com/office/officeart/2005/8/layout/hierarchy3"/>
    <dgm:cxn modelId="{E42D456C-205E-4EA2-8D18-DF372C0B54A6}" type="presParOf" srcId="{E1BCA574-E954-4EA1-A302-CB51B519DDD1}" destId="{A0589D5D-AE79-4AF7-A5B7-767DB9639A9B}" srcOrd="3" destOrd="0" presId="urn:microsoft.com/office/officeart/2005/8/layout/hierarchy3"/>
    <dgm:cxn modelId="{C03A0E15-647B-4FB1-80BC-6FFF79B10E4F}" type="presParOf" srcId="{E1BCA574-E954-4EA1-A302-CB51B519DDD1}" destId="{197C99A9-75A9-42E4-960A-36A81B5382DC}" srcOrd="4" destOrd="0" presId="urn:microsoft.com/office/officeart/2005/8/layout/hierarchy3"/>
    <dgm:cxn modelId="{F340B0C0-8C2C-4005-827B-F4AC17E77B2B}" type="presParOf" srcId="{E1BCA574-E954-4EA1-A302-CB51B519DDD1}" destId="{B17BC91D-BF54-43FE-AD63-A48A3326D612}" srcOrd="5" destOrd="0" presId="urn:microsoft.com/office/officeart/2005/8/layout/hierarchy3"/>
    <dgm:cxn modelId="{C416E97E-5A62-48F3-BEFF-72D3D5A198DD}" type="presParOf" srcId="{70C60F77-46E8-44E0-B786-9D72C3544D7C}" destId="{9A0A5761-17C7-4AFD-9E08-BB539F25F793}" srcOrd="2" destOrd="0" presId="urn:microsoft.com/office/officeart/2005/8/layout/hierarchy3"/>
    <dgm:cxn modelId="{6021D7C3-B896-4150-ABE5-EA9DEE14C912}" type="presParOf" srcId="{9A0A5761-17C7-4AFD-9E08-BB539F25F793}" destId="{4A922968-689E-4CF8-9F72-B536EAA67AF9}" srcOrd="0" destOrd="0" presId="urn:microsoft.com/office/officeart/2005/8/layout/hierarchy3"/>
    <dgm:cxn modelId="{A6EE97B4-D3AD-4BFB-8B25-D0BD31A9ABC8}" type="presParOf" srcId="{4A922968-689E-4CF8-9F72-B536EAA67AF9}" destId="{EDD978F1-44E9-4E33-A978-6147F2C11312}" srcOrd="0" destOrd="0" presId="urn:microsoft.com/office/officeart/2005/8/layout/hierarchy3"/>
    <dgm:cxn modelId="{DFA74713-8D14-4AFA-908D-686487567384}" type="presParOf" srcId="{4A922968-689E-4CF8-9F72-B536EAA67AF9}" destId="{99A910E2-772D-479F-BA44-60D311911FE5}" srcOrd="1" destOrd="0" presId="urn:microsoft.com/office/officeart/2005/8/layout/hierarchy3"/>
    <dgm:cxn modelId="{F1A9682E-D64F-4875-B72F-002FE3450217}" type="presParOf" srcId="{9A0A5761-17C7-4AFD-9E08-BB539F25F793}" destId="{988B02F6-6A15-4EAB-B8FD-3DA7E163B1A4}" srcOrd="1" destOrd="0" presId="urn:microsoft.com/office/officeart/2005/8/layout/hierarchy3"/>
    <dgm:cxn modelId="{B9502F15-5104-4B2E-AE65-B521BE66974E}" type="presParOf" srcId="{988B02F6-6A15-4EAB-B8FD-3DA7E163B1A4}" destId="{DA279E2B-CB4C-4AA6-9105-CA34BBF12629}" srcOrd="0" destOrd="0" presId="urn:microsoft.com/office/officeart/2005/8/layout/hierarchy3"/>
    <dgm:cxn modelId="{CD7FD461-48F1-4A6E-9FE9-0A7E22D16F7B}" type="presParOf" srcId="{988B02F6-6A15-4EAB-B8FD-3DA7E163B1A4}" destId="{E2687D16-97A4-4C07-B1A7-A8839DCA00DB}" srcOrd="1" destOrd="0" presId="urn:microsoft.com/office/officeart/2005/8/layout/hierarchy3"/>
    <dgm:cxn modelId="{8EEA05E5-9D89-417B-B4F4-CF634BE690C9}" type="presParOf" srcId="{988B02F6-6A15-4EAB-B8FD-3DA7E163B1A4}" destId="{8163B291-A70C-473F-A421-0BCC3B0D335C}" srcOrd="2" destOrd="0" presId="urn:microsoft.com/office/officeart/2005/8/layout/hierarchy3"/>
    <dgm:cxn modelId="{74D89A3E-B92A-4E50-B060-B90CCE184835}" type="presParOf" srcId="{988B02F6-6A15-4EAB-B8FD-3DA7E163B1A4}" destId="{780302AD-393D-4038-8B42-85523E7A1E23}" srcOrd="3" destOrd="0" presId="urn:microsoft.com/office/officeart/2005/8/layout/hierarchy3"/>
    <dgm:cxn modelId="{5F138282-E046-490A-93F6-A8C119E50997}" type="presParOf" srcId="{988B02F6-6A15-4EAB-B8FD-3DA7E163B1A4}" destId="{7C1AD9B5-E5B2-41A3-A71B-46BD67B9D8D3}" srcOrd="4" destOrd="0" presId="urn:microsoft.com/office/officeart/2005/8/layout/hierarchy3"/>
    <dgm:cxn modelId="{98CD3FC6-E469-4A3C-92F0-BD89E8A36D35}" type="presParOf" srcId="{988B02F6-6A15-4EAB-B8FD-3DA7E163B1A4}" destId="{D923B95D-4879-4C04-A8EE-D30FB28CE0F7}" srcOrd="5" destOrd="0" presId="urn:microsoft.com/office/officeart/2005/8/layout/hierarchy3"/>
    <dgm:cxn modelId="{66DC772B-7B0B-482E-98C9-73A632DAB4D7}" type="presParOf" srcId="{70C60F77-46E8-44E0-B786-9D72C3544D7C}" destId="{CF102519-B8A5-4A7A-8775-B230733F029B}" srcOrd="3" destOrd="0" presId="urn:microsoft.com/office/officeart/2005/8/layout/hierarchy3"/>
    <dgm:cxn modelId="{A1C736E4-6C5F-4D4B-B596-7C898046437C}" type="presParOf" srcId="{CF102519-B8A5-4A7A-8775-B230733F029B}" destId="{BE8062C3-706C-4B45-A947-C94D0140286E}" srcOrd="0" destOrd="0" presId="urn:microsoft.com/office/officeart/2005/8/layout/hierarchy3"/>
    <dgm:cxn modelId="{977290DB-2A2E-4F62-BEF2-3D60CB28C347}" type="presParOf" srcId="{BE8062C3-706C-4B45-A947-C94D0140286E}" destId="{3138D586-BA8B-4260-AB61-D8DD151AFC1E}" srcOrd="0" destOrd="0" presId="urn:microsoft.com/office/officeart/2005/8/layout/hierarchy3"/>
    <dgm:cxn modelId="{A15B5F65-66D3-414D-ABAD-ABDC13819924}" type="presParOf" srcId="{BE8062C3-706C-4B45-A947-C94D0140286E}" destId="{9C4A037C-90BB-4FBF-A8FE-6EB58ED62447}" srcOrd="1" destOrd="0" presId="urn:microsoft.com/office/officeart/2005/8/layout/hierarchy3"/>
    <dgm:cxn modelId="{D2442191-E657-4212-9B3C-F180116399EB}" type="presParOf" srcId="{CF102519-B8A5-4A7A-8775-B230733F029B}" destId="{68EFBCE9-C66B-4268-AC97-7941A69EAC65}" srcOrd="1" destOrd="0" presId="urn:microsoft.com/office/officeart/2005/8/layout/hierarchy3"/>
    <dgm:cxn modelId="{01F71D94-BE23-484D-9C6C-BCEFFBC3EC61}" type="presParOf" srcId="{68EFBCE9-C66B-4268-AC97-7941A69EAC65}" destId="{1053ED80-B3FE-40CA-AE01-F4C3015620B9}" srcOrd="0" destOrd="0" presId="urn:microsoft.com/office/officeart/2005/8/layout/hierarchy3"/>
    <dgm:cxn modelId="{3515520E-8200-4CFB-9255-6013BF9EC806}" type="presParOf" srcId="{68EFBCE9-C66B-4268-AC97-7941A69EAC65}" destId="{175F4EEE-7498-4241-A615-D4B8373B2A74}" srcOrd="1" destOrd="0" presId="urn:microsoft.com/office/officeart/2005/8/layout/hierarchy3"/>
    <dgm:cxn modelId="{86E4C123-A16B-4EAF-9370-3C6C2DEDF092}" type="presParOf" srcId="{68EFBCE9-C66B-4268-AC97-7941A69EAC65}" destId="{90793542-363A-45D1-ACA5-4D65948C7F88}" srcOrd="2" destOrd="0" presId="urn:microsoft.com/office/officeart/2005/8/layout/hierarchy3"/>
    <dgm:cxn modelId="{4E1215E4-906F-402C-9870-4CC62DB73DBA}" type="presParOf" srcId="{68EFBCE9-C66B-4268-AC97-7941A69EAC65}" destId="{B705079B-8E89-4C13-9157-C2BDF3BD44FF}" srcOrd="3" destOrd="0" presId="urn:microsoft.com/office/officeart/2005/8/layout/hierarchy3"/>
    <dgm:cxn modelId="{25AF0637-A250-49B4-BC45-FDE4139DDBDF}" type="presParOf" srcId="{68EFBCE9-C66B-4268-AC97-7941A69EAC65}" destId="{A9F1CBE4-B4A6-4BD0-A08C-3411EAAA9115}" srcOrd="4" destOrd="0" presId="urn:microsoft.com/office/officeart/2005/8/layout/hierarchy3"/>
    <dgm:cxn modelId="{47EA030F-7062-4B24-82BF-1F02801EBB84}" type="presParOf" srcId="{68EFBCE9-C66B-4268-AC97-7941A69EAC65}" destId="{91A5B054-955D-435E-ACC2-DB60B3AA3976}"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C35547-D2AA-4453-8E12-C50F3D22E0DE}">
      <dsp:nvSpPr>
        <dsp:cNvPr id="0" name=""/>
        <dsp:cNvSpPr/>
      </dsp:nvSpPr>
      <dsp:spPr>
        <a:xfrm>
          <a:off x="1074" y="1141480"/>
          <a:ext cx="1234557" cy="61727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VADIR</a:t>
          </a:r>
        </a:p>
      </dsp:txBody>
      <dsp:txXfrm>
        <a:off x="19153" y="1159559"/>
        <a:ext cx="1198399" cy="581120"/>
      </dsp:txXfrm>
    </dsp:sp>
    <dsp:sp modelId="{D1F04893-F52E-4EC8-A991-81B27CC13E97}">
      <dsp:nvSpPr>
        <dsp:cNvPr id="0" name=""/>
        <dsp:cNvSpPr/>
      </dsp:nvSpPr>
      <dsp:spPr>
        <a:xfrm>
          <a:off x="124529" y="1758759"/>
          <a:ext cx="123455" cy="462959"/>
        </a:xfrm>
        <a:custGeom>
          <a:avLst/>
          <a:gdLst/>
          <a:ahLst/>
          <a:cxnLst/>
          <a:rect l="0" t="0" r="0" b="0"/>
          <a:pathLst>
            <a:path>
              <a:moveTo>
                <a:pt x="0" y="0"/>
              </a:moveTo>
              <a:lnTo>
                <a:pt x="0" y="462959"/>
              </a:lnTo>
              <a:lnTo>
                <a:pt x="123455" y="462959"/>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CF456B-419D-4E67-9BF9-A715E0D858D8}">
      <dsp:nvSpPr>
        <dsp:cNvPr id="0" name=""/>
        <dsp:cNvSpPr/>
      </dsp:nvSpPr>
      <dsp:spPr>
        <a:xfrm>
          <a:off x="247985" y="1913078"/>
          <a:ext cx="987646" cy="617278"/>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kern="1200" dirty="0"/>
            <a:t>Staging Entity: </a:t>
          </a:r>
          <a:r>
            <a:rPr lang="en-US" sz="700" kern="1200" dirty="0" err="1"/>
            <a:t>VADIRContactStaging</a:t>
          </a:r>
          <a:endParaRPr lang="en-US" sz="700" kern="1200" dirty="0"/>
        </a:p>
      </dsp:txBody>
      <dsp:txXfrm>
        <a:off x="266064" y="1931157"/>
        <a:ext cx="951488" cy="581120"/>
      </dsp:txXfrm>
    </dsp:sp>
    <dsp:sp modelId="{A396A8D0-9198-48DC-AE10-F45134389132}">
      <dsp:nvSpPr>
        <dsp:cNvPr id="0" name=""/>
        <dsp:cNvSpPr/>
      </dsp:nvSpPr>
      <dsp:spPr>
        <a:xfrm>
          <a:off x="124529" y="1758759"/>
          <a:ext cx="123455" cy="1234557"/>
        </a:xfrm>
        <a:custGeom>
          <a:avLst/>
          <a:gdLst/>
          <a:ahLst/>
          <a:cxnLst/>
          <a:rect l="0" t="0" r="0" b="0"/>
          <a:pathLst>
            <a:path>
              <a:moveTo>
                <a:pt x="0" y="0"/>
              </a:moveTo>
              <a:lnTo>
                <a:pt x="0" y="1234557"/>
              </a:lnTo>
              <a:lnTo>
                <a:pt x="123455" y="123455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5D7A6F-C0C8-4810-996A-19AF8BDD35E7}">
      <dsp:nvSpPr>
        <dsp:cNvPr id="0" name=""/>
        <dsp:cNvSpPr/>
      </dsp:nvSpPr>
      <dsp:spPr>
        <a:xfrm>
          <a:off x="247985" y="2684677"/>
          <a:ext cx="987646" cy="617278"/>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kern="1200" dirty="0"/>
            <a:t>Workflow: VASS – VADIR Map to Contact</a:t>
          </a:r>
        </a:p>
      </dsp:txBody>
      <dsp:txXfrm>
        <a:off x="266064" y="2702756"/>
        <a:ext cx="951488" cy="581120"/>
      </dsp:txXfrm>
    </dsp:sp>
    <dsp:sp modelId="{88E8D8CA-1192-45E3-85D3-01906164FBE2}">
      <dsp:nvSpPr>
        <dsp:cNvPr id="0" name=""/>
        <dsp:cNvSpPr/>
      </dsp:nvSpPr>
      <dsp:spPr>
        <a:xfrm>
          <a:off x="124529" y="1758759"/>
          <a:ext cx="123455" cy="2006156"/>
        </a:xfrm>
        <a:custGeom>
          <a:avLst/>
          <a:gdLst/>
          <a:ahLst/>
          <a:cxnLst/>
          <a:rect l="0" t="0" r="0" b="0"/>
          <a:pathLst>
            <a:path>
              <a:moveTo>
                <a:pt x="0" y="0"/>
              </a:moveTo>
              <a:lnTo>
                <a:pt x="0" y="2006156"/>
              </a:lnTo>
              <a:lnTo>
                <a:pt x="123455" y="2006156"/>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DEB2CA-49B6-4FAD-B791-BC30FDB25CDE}">
      <dsp:nvSpPr>
        <dsp:cNvPr id="0" name=""/>
        <dsp:cNvSpPr/>
      </dsp:nvSpPr>
      <dsp:spPr>
        <a:xfrm>
          <a:off x="247985" y="3456275"/>
          <a:ext cx="987646" cy="617278"/>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kern="1200" dirty="0"/>
            <a:t>Data Map: </a:t>
          </a:r>
          <a:r>
            <a:rPr lang="en-US" sz="700" kern="1200" dirty="0" err="1"/>
            <a:t>VADIRContactStaging</a:t>
          </a:r>
          <a:endParaRPr lang="en-US" sz="700" kern="1200" dirty="0"/>
        </a:p>
      </dsp:txBody>
      <dsp:txXfrm>
        <a:off x="266064" y="3474354"/>
        <a:ext cx="951488" cy="581120"/>
      </dsp:txXfrm>
    </dsp:sp>
    <dsp:sp modelId="{D5A096CC-C3FC-4584-A4B7-023AE21373CC}">
      <dsp:nvSpPr>
        <dsp:cNvPr id="0" name=""/>
        <dsp:cNvSpPr/>
      </dsp:nvSpPr>
      <dsp:spPr>
        <a:xfrm>
          <a:off x="1544271" y="1141480"/>
          <a:ext cx="1234557" cy="61727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Education</a:t>
          </a:r>
        </a:p>
      </dsp:txBody>
      <dsp:txXfrm>
        <a:off x="1562350" y="1159559"/>
        <a:ext cx="1198399" cy="581120"/>
      </dsp:txXfrm>
    </dsp:sp>
    <dsp:sp modelId="{38E4B62B-CD09-45C1-A957-C9F1CC927EEB}">
      <dsp:nvSpPr>
        <dsp:cNvPr id="0" name=""/>
        <dsp:cNvSpPr/>
      </dsp:nvSpPr>
      <dsp:spPr>
        <a:xfrm>
          <a:off x="1667726" y="1758759"/>
          <a:ext cx="123455" cy="462959"/>
        </a:xfrm>
        <a:custGeom>
          <a:avLst/>
          <a:gdLst/>
          <a:ahLst/>
          <a:cxnLst/>
          <a:rect l="0" t="0" r="0" b="0"/>
          <a:pathLst>
            <a:path>
              <a:moveTo>
                <a:pt x="0" y="0"/>
              </a:moveTo>
              <a:lnTo>
                <a:pt x="0" y="462959"/>
              </a:lnTo>
              <a:lnTo>
                <a:pt x="123455" y="462959"/>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55D4EB-EBAB-42FB-A8C6-D9E7633B947A}">
      <dsp:nvSpPr>
        <dsp:cNvPr id="0" name=""/>
        <dsp:cNvSpPr/>
      </dsp:nvSpPr>
      <dsp:spPr>
        <a:xfrm>
          <a:off x="1791182" y="1913078"/>
          <a:ext cx="987646" cy="617278"/>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kern="1200" dirty="0"/>
            <a:t>Staging Entity: Education Staging</a:t>
          </a:r>
        </a:p>
      </dsp:txBody>
      <dsp:txXfrm>
        <a:off x="1809261" y="1931157"/>
        <a:ext cx="951488" cy="581120"/>
      </dsp:txXfrm>
    </dsp:sp>
    <dsp:sp modelId="{87DD5FE7-B059-4BF8-89E5-D31F0CA22155}">
      <dsp:nvSpPr>
        <dsp:cNvPr id="0" name=""/>
        <dsp:cNvSpPr/>
      </dsp:nvSpPr>
      <dsp:spPr>
        <a:xfrm>
          <a:off x="1667726" y="1758759"/>
          <a:ext cx="123455" cy="1234557"/>
        </a:xfrm>
        <a:custGeom>
          <a:avLst/>
          <a:gdLst/>
          <a:ahLst/>
          <a:cxnLst/>
          <a:rect l="0" t="0" r="0" b="0"/>
          <a:pathLst>
            <a:path>
              <a:moveTo>
                <a:pt x="0" y="0"/>
              </a:moveTo>
              <a:lnTo>
                <a:pt x="0" y="1234557"/>
              </a:lnTo>
              <a:lnTo>
                <a:pt x="123455" y="123455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589D5D-AE79-4AF7-A5B7-767DB9639A9B}">
      <dsp:nvSpPr>
        <dsp:cNvPr id="0" name=""/>
        <dsp:cNvSpPr/>
      </dsp:nvSpPr>
      <dsp:spPr>
        <a:xfrm>
          <a:off x="1791182" y="2684677"/>
          <a:ext cx="987646" cy="617278"/>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kern="1200" dirty="0"/>
            <a:t>Workflow VASS – Education – Map to Contact</a:t>
          </a:r>
        </a:p>
      </dsp:txBody>
      <dsp:txXfrm>
        <a:off x="1809261" y="2702756"/>
        <a:ext cx="951488" cy="581120"/>
      </dsp:txXfrm>
    </dsp:sp>
    <dsp:sp modelId="{197C99A9-75A9-42E4-960A-36A81B5382DC}">
      <dsp:nvSpPr>
        <dsp:cNvPr id="0" name=""/>
        <dsp:cNvSpPr/>
      </dsp:nvSpPr>
      <dsp:spPr>
        <a:xfrm>
          <a:off x="1667726" y="1758759"/>
          <a:ext cx="123455" cy="2006156"/>
        </a:xfrm>
        <a:custGeom>
          <a:avLst/>
          <a:gdLst/>
          <a:ahLst/>
          <a:cxnLst/>
          <a:rect l="0" t="0" r="0" b="0"/>
          <a:pathLst>
            <a:path>
              <a:moveTo>
                <a:pt x="0" y="0"/>
              </a:moveTo>
              <a:lnTo>
                <a:pt x="0" y="2006156"/>
              </a:lnTo>
              <a:lnTo>
                <a:pt x="123455" y="2006156"/>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7BC91D-BF54-43FE-AD63-A48A3326D612}">
      <dsp:nvSpPr>
        <dsp:cNvPr id="0" name=""/>
        <dsp:cNvSpPr/>
      </dsp:nvSpPr>
      <dsp:spPr>
        <a:xfrm>
          <a:off x="1791182" y="3456275"/>
          <a:ext cx="987646" cy="617278"/>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kern="1200" dirty="0"/>
            <a:t>Data Map: Education Staging</a:t>
          </a:r>
        </a:p>
      </dsp:txBody>
      <dsp:txXfrm>
        <a:off x="1809261" y="3474354"/>
        <a:ext cx="951488" cy="581120"/>
      </dsp:txXfrm>
    </dsp:sp>
    <dsp:sp modelId="{EDD978F1-44E9-4E33-A978-6147F2C11312}">
      <dsp:nvSpPr>
        <dsp:cNvPr id="0" name=""/>
        <dsp:cNvSpPr/>
      </dsp:nvSpPr>
      <dsp:spPr>
        <a:xfrm>
          <a:off x="3087468" y="1141480"/>
          <a:ext cx="1234557" cy="61727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LGY</a:t>
          </a:r>
        </a:p>
      </dsp:txBody>
      <dsp:txXfrm>
        <a:off x="3105547" y="1159559"/>
        <a:ext cx="1198399" cy="581120"/>
      </dsp:txXfrm>
    </dsp:sp>
    <dsp:sp modelId="{DA279E2B-CB4C-4AA6-9105-CA34BBF12629}">
      <dsp:nvSpPr>
        <dsp:cNvPr id="0" name=""/>
        <dsp:cNvSpPr/>
      </dsp:nvSpPr>
      <dsp:spPr>
        <a:xfrm>
          <a:off x="3210923" y="1758759"/>
          <a:ext cx="123455" cy="462959"/>
        </a:xfrm>
        <a:custGeom>
          <a:avLst/>
          <a:gdLst/>
          <a:ahLst/>
          <a:cxnLst/>
          <a:rect l="0" t="0" r="0" b="0"/>
          <a:pathLst>
            <a:path>
              <a:moveTo>
                <a:pt x="0" y="0"/>
              </a:moveTo>
              <a:lnTo>
                <a:pt x="0" y="462959"/>
              </a:lnTo>
              <a:lnTo>
                <a:pt x="123455" y="462959"/>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687D16-97A4-4C07-B1A7-A8839DCA00DB}">
      <dsp:nvSpPr>
        <dsp:cNvPr id="0" name=""/>
        <dsp:cNvSpPr/>
      </dsp:nvSpPr>
      <dsp:spPr>
        <a:xfrm>
          <a:off x="3334379" y="1913078"/>
          <a:ext cx="987646" cy="617278"/>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kern="1200" dirty="0"/>
            <a:t>Staging Entity: LGY Staging</a:t>
          </a:r>
        </a:p>
      </dsp:txBody>
      <dsp:txXfrm>
        <a:off x="3352458" y="1931157"/>
        <a:ext cx="951488" cy="581120"/>
      </dsp:txXfrm>
    </dsp:sp>
    <dsp:sp modelId="{8163B291-A70C-473F-A421-0BCC3B0D335C}">
      <dsp:nvSpPr>
        <dsp:cNvPr id="0" name=""/>
        <dsp:cNvSpPr/>
      </dsp:nvSpPr>
      <dsp:spPr>
        <a:xfrm>
          <a:off x="3210923" y="1758759"/>
          <a:ext cx="123455" cy="1234557"/>
        </a:xfrm>
        <a:custGeom>
          <a:avLst/>
          <a:gdLst/>
          <a:ahLst/>
          <a:cxnLst/>
          <a:rect l="0" t="0" r="0" b="0"/>
          <a:pathLst>
            <a:path>
              <a:moveTo>
                <a:pt x="0" y="0"/>
              </a:moveTo>
              <a:lnTo>
                <a:pt x="0" y="1234557"/>
              </a:lnTo>
              <a:lnTo>
                <a:pt x="123455" y="123455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0302AD-393D-4038-8B42-85523E7A1E23}">
      <dsp:nvSpPr>
        <dsp:cNvPr id="0" name=""/>
        <dsp:cNvSpPr/>
      </dsp:nvSpPr>
      <dsp:spPr>
        <a:xfrm>
          <a:off x="3334379" y="2684677"/>
          <a:ext cx="987646" cy="617278"/>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kern="1200" dirty="0"/>
            <a:t>Workflow VASS – LGY – Map to Contact</a:t>
          </a:r>
        </a:p>
      </dsp:txBody>
      <dsp:txXfrm>
        <a:off x="3352458" y="2702756"/>
        <a:ext cx="951488" cy="581120"/>
      </dsp:txXfrm>
    </dsp:sp>
    <dsp:sp modelId="{7C1AD9B5-E5B2-41A3-A71B-46BD67B9D8D3}">
      <dsp:nvSpPr>
        <dsp:cNvPr id="0" name=""/>
        <dsp:cNvSpPr/>
      </dsp:nvSpPr>
      <dsp:spPr>
        <a:xfrm>
          <a:off x="3210923" y="1758759"/>
          <a:ext cx="123455" cy="2006156"/>
        </a:xfrm>
        <a:custGeom>
          <a:avLst/>
          <a:gdLst/>
          <a:ahLst/>
          <a:cxnLst/>
          <a:rect l="0" t="0" r="0" b="0"/>
          <a:pathLst>
            <a:path>
              <a:moveTo>
                <a:pt x="0" y="0"/>
              </a:moveTo>
              <a:lnTo>
                <a:pt x="0" y="2006156"/>
              </a:lnTo>
              <a:lnTo>
                <a:pt x="123455" y="2006156"/>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23B95D-4879-4C04-A8EE-D30FB28CE0F7}">
      <dsp:nvSpPr>
        <dsp:cNvPr id="0" name=""/>
        <dsp:cNvSpPr/>
      </dsp:nvSpPr>
      <dsp:spPr>
        <a:xfrm>
          <a:off x="3334379" y="3456275"/>
          <a:ext cx="987646" cy="617278"/>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kern="1200" dirty="0"/>
            <a:t>Data Map: LGY Staging</a:t>
          </a:r>
        </a:p>
      </dsp:txBody>
      <dsp:txXfrm>
        <a:off x="3352458" y="3474354"/>
        <a:ext cx="951488" cy="581120"/>
      </dsp:txXfrm>
    </dsp:sp>
    <dsp:sp modelId="{3138D586-BA8B-4260-AB61-D8DD151AFC1E}">
      <dsp:nvSpPr>
        <dsp:cNvPr id="0" name=""/>
        <dsp:cNvSpPr/>
      </dsp:nvSpPr>
      <dsp:spPr>
        <a:xfrm>
          <a:off x="4630665" y="1141480"/>
          <a:ext cx="1234557" cy="61727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VGLI</a:t>
          </a:r>
        </a:p>
      </dsp:txBody>
      <dsp:txXfrm>
        <a:off x="4648744" y="1159559"/>
        <a:ext cx="1198399" cy="581120"/>
      </dsp:txXfrm>
    </dsp:sp>
    <dsp:sp modelId="{1053ED80-B3FE-40CA-AE01-F4C3015620B9}">
      <dsp:nvSpPr>
        <dsp:cNvPr id="0" name=""/>
        <dsp:cNvSpPr/>
      </dsp:nvSpPr>
      <dsp:spPr>
        <a:xfrm>
          <a:off x="4754120" y="1758759"/>
          <a:ext cx="123455" cy="462959"/>
        </a:xfrm>
        <a:custGeom>
          <a:avLst/>
          <a:gdLst/>
          <a:ahLst/>
          <a:cxnLst/>
          <a:rect l="0" t="0" r="0" b="0"/>
          <a:pathLst>
            <a:path>
              <a:moveTo>
                <a:pt x="0" y="0"/>
              </a:moveTo>
              <a:lnTo>
                <a:pt x="0" y="462959"/>
              </a:lnTo>
              <a:lnTo>
                <a:pt x="123455" y="462959"/>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5F4EEE-7498-4241-A615-D4B8373B2A74}">
      <dsp:nvSpPr>
        <dsp:cNvPr id="0" name=""/>
        <dsp:cNvSpPr/>
      </dsp:nvSpPr>
      <dsp:spPr>
        <a:xfrm>
          <a:off x="4877576" y="1913078"/>
          <a:ext cx="987646" cy="617278"/>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kern="1200" dirty="0"/>
            <a:t>Staging Entity: VGLI Staging</a:t>
          </a:r>
        </a:p>
      </dsp:txBody>
      <dsp:txXfrm>
        <a:off x="4895655" y="1931157"/>
        <a:ext cx="951488" cy="581120"/>
      </dsp:txXfrm>
    </dsp:sp>
    <dsp:sp modelId="{90793542-363A-45D1-ACA5-4D65948C7F88}">
      <dsp:nvSpPr>
        <dsp:cNvPr id="0" name=""/>
        <dsp:cNvSpPr/>
      </dsp:nvSpPr>
      <dsp:spPr>
        <a:xfrm>
          <a:off x="4754120" y="1758759"/>
          <a:ext cx="123455" cy="1234557"/>
        </a:xfrm>
        <a:custGeom>
          <a:avLst/>
          <a:gdLst/>
          <a:ahLst/>
          <a:cxnLst/>
          <a:rect l="0" t="0" r="0" b="0"/>
          <a:pathLst>
            <a:path>
              <a:moveTo>
                <a:pt x="0" y="0"/>
              </a:moveTo>
              <a:lnTo>
                <a:pt x="0" y="1234557"/>
              </a:lnTo>
              <a:lnTo>
                <a:pt x="123455" y="123455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5079B-8E89-4C13-9157-C2BDF3BD44FF}">
      <dsp:nvSpPr>
        <dsp:cNvPr id="0" name=""/>
        <dsp:cNvSpPr/>
      </dsp:nvSpPr>
      <dsp:spPr>
        <a:xfrm>
          <a:off x="4877576" y="2684677"/>
          <a:ext cx="987646" cy="617278"/>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kern="1200" dirty="0"/>
            <a:t>Workflow VASS – VGLI – Map to Contact</a:t>
          </a:r>
        </a:p>
      </dsp:txBody>
      <dsp:txXfrm>
        <a:off x="4895655" y="2702756"/>
        <a:ext cx="951488" cy="581120"/>
      </dsp:txXfrm>
    </dsp:sp>
    <dsp:sp modelId="{A9F1CBE4-B4A6-4BD0-A08C-3411EAAA9115}">
      <dsp:nvSpPr>
        <dsp:cNvPr id="0" name=""/>
        <dsp:cNvSpPr/>
      </dsp:nvSpPr>
      <dsp:spPr>
        <a:xfrm>
          <a:off x="4754120" y="1758759"/>
          <a:ext cx="123455" cy="2006156"/>
        </a:xfrm>
        <a:custGeom>
          <a:avLst/>
          <a:gdLst/>
          <a:ahLst/>
          <a:cxnLst/>
          <a:rect l="0" t="0" r="0" b="0"/>
          <a:pathLst>
            <a:path>
              <a:moveTo>
                <a:pt x="0" y="0"/>
              </a:moveTo>
              <a:lnTo>
                <a:pt x="0" y="2006156"/>
              </a:lnTo>
              <a:lnTo>
                <a:pt x="123455" y="2006156"/>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A5B054-955D-435E-ACC2-DB60B3AA3976}">
      <dsp:nvSpPr>
        <dsp:cNvPr id="0" name=""/>
        <dsp:cNvSpPr/>
      </dsp:nvSpPr>
      <dsp:spPr>
        <a:xfrm>
          <a:off x="4877576" y="3456275"/>
          <a:ext cx="987646" cy="617278"/>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kern="1200" dirty="0"/>
            <a:t>Data Map: VGLI Staging 2.0</a:t>
          </a:r>
        </a:p>
      </dsp:txBody>
      <dsp:txXfrm>
        <a:off x="4895655" y="3474354"/>
        <a:ext cx="951488" cy="58112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3/10/2020 12:36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3/10/2020 12:36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Date Placeholder 10"/>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19CC1-1DB7-4AC7-9849-D59B42A7B9F1}"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3/10/2020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5"/>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 / or trademarks in the U.S. and / 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117799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81189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47943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19073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06161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3/10/2020 12:36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7227267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1" y="-1"/>
            <a:ext cx="12434711" cy="6994525"/>
          </a:xfrm>
          <a:prstGeom prst="rect">
            <a:avLst/>
          </a:prstGeom>
        </p:spPr>
      </p:pic>
      <p:sp>
        <p:nvSpPr>
          <p:cNvPr id="9" name="Title 1"/>
          <p:cNvSpPr>
            <a:spLocks noGrp="1"/>
          </p:cNvSpPr>
          <p:nvPr>
            <p:ph type="title" hasCustomPrompt="1"/>
          </p:nvPr>
        </p:nvSpPr>
        <p:spPr bwMode="auto">
          <a:xfrm>
            <a:off x="274702" y="2125677"/>
            <a:ext cx="6402388" cy="1828800"/>
          </a:xfrm>
          <a:noFill/>
        </p:spPr>
        <p:txBody>
          <a:bodyPr lIns="146304" tIns="91440" rIns="146304" bIns="91440" anchor="t" anchorCtr="0"/>
          <a:lstStyle>
            <a:lvl1pPr>
              <a:defRPr sz="5400" spc="-100" baseline="0">
                <a:gradFill>
                  <a:gsLst>
                    <a:gs pos="4040">
                      <a:srgbClr val="525252"/>
                    </a:gs>
                    <a:gs pos="17000">
                      <a:srgbClr val="525252"/>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57"/>
            <a:ext cx="6402388" cy="1825625"/>
          </a:xfrm>
        </p:spPr>
        <p:txBody>
          <a:bodyPr tIns="109728" bIns="109728">
            <a:noAutofit/>
          </a:bodyPr>
          <a:lstStyle>
            <a:lvl1pPr marL="0" indent="0">
              <a:spcBef>
                <a:spcPts val="0"/>
              </a:spcBef>
              <a:buNone/>
              <a:defRPr sz="3200">
                <a:gradFill>
                  <a:gsLst>
                    <a:gs pos="4040">
                      <a:srgbClr val="525252"/>
                    </a:gs>
                    <a:gs pos="17000">
                      <a:srgbClr val="525252"/>
                    </a:gs>
                  </a:gsLst>
                  <a:lin ang="5400000" scaled="0"/>
                </a:gradFill>
              </a:defRPr>
            </a:lvl1pPr>
          </a:lstStyle>
          <a:p>
            <a:pPr lvl="0"/>
            <a:r>
              <a:rPr lang="en-US"/>
              <a:t>Speaker Name</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8"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679653"/>
          </a:xfrm>
        </p:spPr>
        <p:txBody>
          <a:bodyPr/>
          <a:lstStyle/>
          <a:p>
            <a:r>
              <a:rPr lang="en-US"/>
              <a:t>Click to edit Master title style</a:t>
            </a:r>
          </a:p>
        </p:txBody>
      </p:sp>
      <p:sp>
        <p:nvSpPr>
          <p:cNvPr id="5" name="Text Placeholder 4"/>
          <p:cNvSpPr>
            <a:spLocks noGrp="1"/>
          </p:cNvSpPr>
          <p:nvPr>
            <p:ph type="body" sz="quarter" idx="10"/>
          </p:nvPr>
        </p:nvSpPr>
        <p:spPr>
          <a:xfrm>
            <a:off x="529660" y="1476621"/>
            <a:ext cx="11375536" cy="1147686"/>
          </a:xfrm>
        </p:spPr>
        <p:txBody>
          <a:bodyPr/>
          <a:lstStyle>
            <a:lvl1pPr marL="0" indent="0">
              <a:spcBef>
                <a:spcPts val="0"/>
              </a:spcBef>
              <a:spcAft>
                <a:spcPts val="918"/>
              </a:spcAft>
              <a:buNone/>
              <a:defRPr sz="4080" spc="-102" baseline="0">
                <a:latin typeface="Segoe UI Light" pitchFamily="34" charset="0"/>
              </a:defRPr>
            </a:lvl1pPr>
            <a:lvl2pPr marL="0" indent="0">
              <a:spcBef>
                <a:spcPts val="0"/>
              </a:spcBef>
              <a:spcAft>
                <a:spcPts val="408"/>
              </a:spcAft>
              <a:buNone/>
              <a:defRPr sz="2040" spc="-51" baseline="0"/>
            </a:lvl2pPr>
            <a:lvl3pPr marL="0" indent="0">
              <a:spcBef>
                <a:spcPts val="0"/>
              </a:spcBef>
              <a:spcAft>
                <a:spcPts val="408"/>
              </a:spcAft>
              <a:buNone/>
              <a:defRPr sz="2040"/>
            </a:lvl3pPr>
            <a:lvl4pPr marL="0" indent="0">
              <a:spcBef>
                <a:spcPts val="0"/>
              </a:spcBef>
              <a:spcAft>
                <a:spcPts val="408"/>
              </a:spcAft>
              <a:buNone/>
              <a:defRPr/>
            </a:lvl4pPr>
            <a:lvl5pPr marL="0" indent="0">
              <a:spcBef>
                <a:spcPts val="0"/>
              </a:spcBef>
              <a:spcAft>
                <a:spcPts val="408"/>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0990652"/>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4000505284"/>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Full Slide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r>
              <a:rPr lang="en-US" dirty="0"/>
              <a:t>Click icon to add picture</a:t>
            </a:r>
          </a:p>
        </p:txBody>
      </p:sp>
    </p:spTree>
    <p:extLst>
      <p:ext uri="{BB962C8B-B14F-4D97-AF65-F5344CB8AC3E}">
        <p14:creationId xmlns:p14="http://schemas.microsoft.com/office/powerpoint/2010/main" val="2488608381"/>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Title Page_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r>
              <a:rPr lang="en-US" dirty="0"/>
              <a:t>Click icon to add picture</a:t>
            </a:r>
          </a:p>
        </p:txBody>
      </p:sp>
    </p:spTree>
    <p:extLst>
      <p:ext uri="{BB962C8B-B14F-4D97-AF65-F5344CB8AC3E}">
        <p14:creationId xmlns:p14="http://schemas.microsoft.com/office/powerpoint/2010/main" val="939820232"/>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1" y="-1"/>
            <a:ext cx="12434711" cy="6994525"/>
          </a:xfrm>
          <a:prstGeom prst="rect">
            <a:avLst/>
          </a:prstGeom>
        </p:spPr>
      </p:pic>
      <p:sp>
        <p:nvSpPr>
          <p:cNvPr id="9" name="Title 1"/>
          <p:cNvSpPr>
            <a:spLocks noGrp="1"/>
          </p:cNvSpPr>
          <p:nvPr>
            <p:ph type="title" hasCustomPrompt="1"/>
          </p:nvPr>
        </p:nvSpPr>
        <p:spPr bwMode="auto">
          <a:xfrm>
            <a:off x="274702" y="2125677"/>
            <a:ext cx="6402388" cy="1828800"/>
          </a:xfrm>
          <a:noFill/>
        </p:spPr>
        <p:txBody>
          <a:bodyPr lIns="146304" tIns="91440" rIns="146304" bIns="91440" anchor="t" anchorCtr="0"/>
          <a:lstStyle>
            <a:lvl1pPr>
              <a:defRPr sz="5400" spc="-100" baseline="0">
                <a:gradFill>
                  <a:gsLst>
                    <a:gs pos="4040">
                      <a:srgbClr val="525252"/>
                    </a:gs>
                    <a:gs pos="17000">
                      <a:srgbClr val="525252"/>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57"/>
            <a:ext cx="6402388" cy="1825625"/>
          </a:xfrm>
        </p:spPr>
        <p:txBody>
          <a:bodyPr tIns="109728" bIns="109728">
            <a:noAutofit/>
          </a:bodyPr>
          <a:lstStyle>
            <a:lvl1pPr marL="0" indent="0">
              <a:spcBef>
                <a:spcPts val="0"/>
              </a:spcBef>
              <a:buNone/>
              <a:defRPr sz="3200">
                <a:gradFill>
                  <a:gsLst>
                    <a:gs pos="4040">
                      <a:srgbClr val="525252"/>
                    </a:gs>
                    <a:gs pos="17000">
                      <a:srgbClr val="525252"/>
                    </a:gs>
                  </a:gsLst>
                  <a:lin ang="5400000" scaled="0"/>
                </a:gradFill>
              </a:defRPr>
            </a:lvl1pPr>
          </a:lstStyle>
          <a:p>
            <a:pPr lvl="0"/>
            <a:r>
              <a:rPr lang="en-US"/>
              <a:t>Speaker Name</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8"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907396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468376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4301284"/>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2123116"/>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3445776"/>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1258504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3253778"/>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6746751"/>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9292371"/>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8018682"/>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53236950"/>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8161806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254749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2909358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9674065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7387080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1975647"/>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8276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33413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37223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7762985"/>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976060869"/>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725094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cSld name="Text content, large,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43471"/>
            <a:ext cx="2487295" cy="2486942"/>
          </a:xfrm>
          <a:solidFill>
            <a:schemeClr val="accent1"/>
          </a:solidFill>
        </p:spPr>
        <p:txBody>
          <a:bodyPr rIns="91440">
            <a:normAutofit/>
          </a:bodyPr>
          <a:lstStyle>
            <a:lvl1pPr>
              <a:defRPr sz="2720" baseline="0">
                <a:solidFill>
                  <a:schemeClr val="tx1"/>
                </a:solidFill>
                <a:latin typeface="+mn-lt"/>
              </a:defRPr>
            </a:lvl1pPr>
          </a:lstStyle>
          <a:p>
            <a:pPr lvl="0"/>
            <a:r>
              <a:rPr lang="en-US"/>
              <a:t>Click to edit slide content</a:t>
            </a:r>
          </a:p>
        </p:txBody>
      </p:sp>
      <p:sp>
        <p:nvSpPr>
          <p:cNvPr id="3" name="Date Placeholder 2"/>
          <p:cNvSpPr>
            <a:spLocks noGrp="1"/>
          </p:cNvSpPr>
          <p:nvPr>
            <p:ph type="dt" sz="half" idx="10"/>
          </p:nvPr>
        </p:nvSpPr>
        <p:spPr>
          <a:xfrm>
            <a:off x="0" y="6482889"/>
            <a:ext cx="2901844" cy="372394"/>
          </a:xfrm>
          <a:prstGeom prst="rect">
            <a:avLst/>
          </a:prstGeom>
        </p:spPr>
        <p:txBody>
          <a:bodyPr/>
          <a:lstStyle>
            <a:lvl1pPr>
              <a:defRPr>
                <a:solidFill>
                  <a:schemeClr val="tx1"/>
                </a:solidFill>
                <a:latin typeface="+mn-lt"/>
              </a:defRPr>
            </a:lvl1pPr>
          </a:lstStyle>
          <a:p>
            <a:fld id="{6CAB5F3F-0C09-2446-88B7-457681E8ABF6}" type="datetime1">
              <a:rPr lang="en-US" smtClean="0"/>
              <a:pPr/>
              <a:t>3/10/2020</a:t>
            </a:fld>
            <a:endParaRPr lang="en-US" dirty="0"/>
          </a:p>
        </p:txBody>
      </p:sp>
      <p:sp>
        <p:nvSpPr>
          <p:cNvPr id="4" name="Slide Number Placeholder 3"/>
          <p:cNvSpPr>
            <a:spLocks noGrp="1"/>
          </p:cNvSpPr>
          <p:nvPr>
            <p:ph type="sldNum" sz="quarter" idx="11"/>
          </p:nvPr>
        </p:nvSpPr>
        <p:spPr>
          <a:xfrm>
            <a:off x="9223719" y="6482889"/>
            <a:ext cx="2901844" cy="372394"/>
          </a:xfrm>
          <a:prstGeom prst="rect">
            <a:avLst/>
          </a:prstGeom>
        </p:spPr>
        <p:txBody>
          <a:bodyPr/>
          <a:lstStyle>
            <a:lvl1pPr>
              <a:defRPr>
                <a:solidFill>
                  <a:schemeClr val="tx1"/>
                </a:solidFill>
                <a:latin typeface="+mn-lt"/>
              </a:defRPr>
            </a:lvl1pPr>
          </a:lstStyle>
          <a:p>
            <a:fld id="{74A398B2-5A34-1A4A-811E-F4027282568C}" type="slidenum">
              <a:rPr lang="en-US" smtClean="0"/>
              <a:pPr/>
              <a:t>‹#›</a:t>
            </a:fld>
            <a:endParaRPr lang="en-US" dirty="0"/>
          </a:p>
        </p:txBody>
      </p:sp>
      <p:sp>
        <p:nvSpPr>
          <p:cNvPr id="14" name="Content Placeholder 13"/>
          <p:cNvSpPr>
            <a:spLocks noGrp="1"/>
          </p:cNvSpPr>
          <p:nvPr>
            <p:ph sz="quarter" idx="13" hasCustomPrompt="1"/>
          </p:nvPr>
        </p:nvSpPr>
        <p:spPr>
          <a:xfrm>
            <a:off x="3730942" y="1243471"/>
            <a:ext cx="8394621" cy="795924"/>
          </a:xfrm>
          <a:prstGeom prst="rect">
            <a:avLst/>
          </a:prstGeom>
        </p:spPr>
        <p:txBody>
          <a:bodyPr vert="horz" lIns="182880" tIns="137160"/>
          <a:lstStyle>
            <a:lvl1pPr marL="0" indent="0">
              <a:spcBef>
                <a:spcPts val="408"/>
              </a:spcBef>
              <a:buFontTx/>
              <a:buNone/>
              <a:defRPr sz="4080" baseline="0">
                <a:solidFill>
                  <a:schemeClr val="tx1"/>
                </a:solidFill>
                <a:latin typeface="Segoe UI Light" pitchFamily="34" charset="0"/>
              </a:defRPr>
            </a:lvl1pPr>
          </a:lstStyle>
          <a:p>
            <a:pPr lvl="0"/>
            <a:r>
              <a:rPr lang="en-US"/>
              <a:t>Click to edit slide content</a:t>
            </a:r>
          </a:p>
        </p:txBody>
      </p:sp>
    </p:spTree>
    <p:extLst>
      <p:ext uri="{BB962C8B-B14F-4D97-AF65-F5344CB8AC3E}">
        <p14:creationId xmlns:p14="http://schemas.microsoft.com/office/powerpoint/2010/main" val="72930942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1" y="-1"/>
            <a:ext cx="12434711" cy="6994525"/>
          </a:xfrm>
          <a:prstGeom prst="rect">
            <a:avLst/>
          </a:prstGeom>
        </p:spPr>
      </p:pic>
      <p:sp>
        <p:nvSpPr>
          <p:cNvPr id="9" name="Title 1"/>
          <p:cNvSpPr>
            <a:spLocks noGrp="1"/>
          </p:cNvSpPr>
          <p:nvPr>
            <p:ph type="title" hasCustomPrompt="1"/>
          </p:nvPr>
        </p:nvSpPr>
        <p:spPr bwMode="auto">
          <a:xfrm>
            <a:off x="274702" y="2125677"/>
            <a:ext cx="6402388" cy="1828800"/>
          </a:xfrm>
          <a:noFill/>
        </p:spPr>
        <p:txBody>
          <a:bodyPr lIns="146304" tIns="91440" rIns="146304" bIns="91440" anchor="t" anchorCtr="0"/>
          <a:lstStyle>
            <a:lvl1pPr>
              <a:defRPr sz="5400" spc="-100" baseline="0">
                <a:gradFill>
                  <a:gsLst>
                    <a:gs pos="4040">
                      <a:srgbClr val="525252"/>
                    </a:gs>
                    <a:gs pos="17000">
                      <a:srgbClr val="525252"/>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57"/>
            <a:ext cx="6402388" cy="1825625"/>
          </a:xfrm>
        </p:spPr>
        <p:txBody>
          <a:bodyPr tIns="109728" bIns="109728">
            <a:noAutofit/>
          </a:bodyPr>
          <a:lstStyle>
            <a:lvl1pPr marL="0" indent="0">
              <a:spcBef>
                <a:spcPts val="0"/>
              </a:spcBef>
              <a:buNone/>
              <a:defRPr sz="3200">
                <a:gradFill>
                  <a:gsLst>
                    <a:gs pos="4040">
                      <a:srgbClr val="525252"/>
                    </a:gs>
                    <a:gs pos="17000">
                      <a:srgbClr val="525252"/>
                    </a:gs>
                  </a:gsLst>
                  <a:lin ang="5400000" scaled="0"/>
                </a:gradFill>
              </a:defRPr>
            </a:lvl1pPr>
          </a:lstStyle>
          <a:p>
            <a:pPr lvl="0"/>
            <a:r>
              <a:rPr lang="en-US"/>
              <a:t>Speaker Name</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8"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730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5287730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3956465"/>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319867"/>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0587784"/>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1225651"/>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9367899"/>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1136529"/>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6254591"/>
      </p:ext>
    </p:extLst>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4896354"/>
      </p:ext>
    </p:extLst>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5848843"/>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68513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1388004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9550766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9116390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6391694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5095806"/>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9613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62318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24954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1417858"/>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61771802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3203343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Content Page (Build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82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1" y="-1"/>
            <a:ext cx="12434711" cy="6994525"/>
          </a:xfrm>
          <a:prstGeom prst="rect">
            <a:avLst/>
          </a:prstGeom>
        </p:spPr>
      </p:pic>
      <p:sp>
        <p:nvSpPr>
          <p:cNvPr id="9" name="Title 1"/>
          <p:cNvSpPr>
            <a:spLocks noGrp="1"/>
          </p:cNvSpPr>
          <p:nvPr>
            <p:ph type="title" hasCustomPrompt="1"/>
          </p:nvPr>
        </p:nvSpPr>
        <p:spPr bwMode="auto">
          <a:xfrm>
            <a:off x="274702" y="2125677"/>
            <a:ext cx="6402388" cy="1828800"/>
          </a:xfrm>
          <a:noFill/>
        </p:spPr>
        <p:txBody>
          <a:bodyPr lIns="146304" tIns="91440" rIns="146304" bIns="91440" anchor="t" anchorCtr="0"/>
          <a:lstStyle>
            <a:lvl1pPr>
              <a:defRPr sz="5400" spc="-100" baseline="0">
                <a:gradFill>
                  <a:gsLst>
                    <a:gs pos="4040">
                      <a:srgbClr val="525252"/>
                    </a:gs>
                    <a:gs pos="17000">
                      <a:srgbClr val="525252"/>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57"/>
            <a:ext cx="6402388" cy="1825625"/>
          </a:xfrm>
        </p:spPr>
        <p:txBody>
          <a:bodyPr tIns="109728" bIns="109728">
            <a:noAutofit/>
          </a:bodyPr>
          <a:lstStyle>
            <a:lvl1pPr marL="0" indent="0">
              <a:spcBef>
                <a:spcPts val="0"/>
              </a:spcBef>
              <a:buNone/>
              <a:defRPr sz="3200">
                <a:gradFill>
                  <a:gsLst>
                    <a:gs pos="4040">
                      <a:srgbClr val="525252"/>
                    </a:gs>
                    <a:gs pos="17000">
                      <a:srgbClr val="525252"/>
                    </a:gs>
                  </a:gsLst>
                  <a:lin ang="5400000" scaled="0"/>
                </a:gradFill>
              </a:defRPr>
            </a:lvl1pPr>
          </a:lstStyle>
          <a:p>
            <a:pPr lvl="0"/>
            <a:r>
              <a:rPr lang="en-US"/>
              <a:t>Speaker Name</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04493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7200" y="6162520"/>
            <a:ext cx="1645920" cy="352580"/>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solidFill>
                  <a:schemeClr val="tx1"/>
                </a:solidFill>
              </a:rPr>
              <a:t>Microsoft Services</a:t>
            </a:r>
            <a:endParaRPr lang="en-US" sz="2400" dirty="0">
              <a:solidFill>
                <a:schemeClr val="tx1"/>
              </a:solidFill>
              <a:latin typeface="Segoe UI"/>
            </a:endParaRPr>
          </a:p>
        </p:txBody>
      </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EEA8051D-EE95-4A45-967D-81B339BDC357}" type="datetimeFigureOut">
              <a:rPr lang="en-US" smtClean="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27017558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A8051D-EE95-4A45-967D-81B339BDC357}" type="datetimeFigureOut">
              <a:rPr lang="en-US" smtClean="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10130536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A8051D-EE95-4A45-967D-81B339BDC357}" type="datetimeFigureOut">
              <a:rPr lang="en-US" smtClean="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29585838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A8051D-EE95-4A45-967D-81B339BDC357}" type="datetimeFigureOut">
              <a:rPr lang="en-US" smtClean="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42684506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A8051D-EE95-4A45-967D-81B339BDC357}" type="datetimeFigureOut">
              <a:rPr lang="en-US" smtClean="0"/>
              <a:t>3/10/2020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2417033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A8051D-EE95-4A45-967D-81B339BDC357}" type="datetimeFigureOut">
              <a:rPr lang="en-US" smtClean="0"/>
              <a:t>3/10/2020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17034291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A8051D-EE95-4A45-967D-81B339BDC357}" type="datetimeFigureOut">
              <a:rPr lang="en-US" smtClean="0"/>
              <a:t>3/10/2020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22854274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EEA8051D-EE95-4A45-967D-81B339BDC357}" type="datetimeFigureOut">
              <a:rPr lang="en-US" smtClean="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28125778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dirty="0"/>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EEA8051D-EE95-4A45-967D-81B339BDC357}" type="datetimeFigureOut">
              <a:rPr lang="en-US" smtClean="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3853177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A8051D-EE95-4A45-967D-81B339BDC357}" type="datetimeFigureOut">
              <a:rPr lang="en-US" smtClean="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406252158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852" y="372394"/>
            <a:ext cx="2681615" cy="59275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008" y="372394"/>
            <a:ext cx="7889389" cy="59275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A8051D-EE95-4A45-967D-81B339BDC357}" type="datetimeFigureOut">
              <a:rPr lang="en-US" smtClean="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296506513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Page_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r>
              <a:rPr lang="en-US" dirty="0"/>
              <a:t>Click icon to add picture</a:t>
            </a:r>
          </a:p>
        </p:txBody>
      </p:sp>
    </p:spTree>
    <p:extLst>
      <p:ext uri="{BB962C8B-B14F-4D97-AF65-F5344CB8AC3E}">
        <p14:creationId xmlns:p14="http://schemas.microsoft.com/office/powerpoint/2010/main" val="44187514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Full Slide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r>
              <a:rPr lang="en-US" dirty="0"/>
              <a:t>Click icon to add picture</a:t>
            </a:r>
          </a:p>
        </p:txBody>
      </p:sp>
    </p:spTree>
    <p:extLst>
      <p:ext uri="{BB962C8B-B14F-4D97-AF65-F5344CB8AC3E}">
        <p14:creationId xmlns:p14="http://schemas.microsoft.com/office/powerpoint/2010/main" val="145108072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Slide Photo">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a:ext>
            </a:extLst>
          </a:blip>
          <a:srcRect/>
          <a:stretch/>
        </p:blipFill>
        <p:spPr>
          <a:xfrm flipH="1">
            <a:off x="-1" y="0"/>
            <a:ext cx="12436475" cy="6994526"/>
          </a:xfrm>
          <a:prstGeom prst="rect">
            <a:avLst/>
          </a:prstGeom>
        </p:spPr>
      </p:pic>
      <p:sp>
        <p:nvSpPr>
          <p:cNvPr id="18" name="Rectangle 17"/>
          <p:cNvSpPr/>
          <p:nvPr/>
        </p:nvSpPr>
        <p:spPr bwMode="gray">
          <a:xfrm>
            <a:off x="274638" y="1516062"/>
            <a:ext cx="6400800" cy="3657600"/>
          </a:xfrm>
          <a:prstGeom prst="rect">
            <a:avLst/>
          </a:prstGeom>
          <a:solidFill>
            <a:schemeClr val="accent6">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516060"/>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a:t>Presentation title</a:t>
            </a:r>
          </a:p>
        </p:txBody>
      </p:sp>
      <p:sp>
        <p:nvSpPr>
          <p:cNvPr id="3" name="Text Placeholder 2"/>
          <p:cNvSpPr>
            <a:spLocks noGrp="1"/>
          </p:cNvSpPr>
          <p:nvPr>
            <p:ph type="body" sz="quarter" idx="14" hasCustomPrompt="1"/>
          </p:nvPr>
        </p:nvSpPr>
        <p:spPr bwMode="ltGray">
          <a:xfrm>
            <a:off x="274638" y="3619182"/>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a:t>Speaker Name</a:t>
            </a:r>
          </a:p>
        </p:txBody>
      </p:sp>
      <p:pic>
        <p:nvPicPr>
          <p:cNvPr id="10" name="Picture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gray">
          <a:xfrm>
            <a:off x="458332" y="6269752"/>
            <a:ext cx="1552931" cy="332660"/>
          </a:xfrm>
          <a:prstGeom prst="rect">
            <a:avLst/>
          </a:prstGeom>
        </p:spPr>
      </p:pic>
    </p:spTree>
    <p:extLst>
      <p:ext uri="{BB962C8B-B14F-4D97-AF65-F5344CB8AC3E}">
        <p14:creationId xmlns:p14="http://schemas.microsoft.com/office/powerpoint/2010/main" val="3935564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Title Slide Photo">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1" y="0"/>
            <a:ext cx="12436475" cy="6994526"/>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4638" y="6096419"/>
            <a:ext cx="1846781" cy="679326"/>
          </a:xfrm>
          <a:prstGeom prst="rect">
            <a:avLst/>
          </a:prstGeom>
        </p:spPr>
      </p:pic>
      <p:sp>
        <p:nvSpPr>
          <p:cNvPr id="18" name="Rectangle 17"/>
          <p:cNvSpPr/>
          <p:nvPr/>
        </p:nvSpPr>
        <p:spPr bwMode="gray">
          <a:xfrm>
            <a:off x="274638" y="1516062"/>
            <a:ext cx="6400800" cy="3657600"/>
          </a:xfrm>
          <a:prstGeom prst="rect">
            <a:avLst/>
          </a:prstGeom>
          <a:solidFill>
            <a:schemeClr val="accent6">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516060"/>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a:t>Presentation title</a:t>
            </a:r>
          </a:p>
        </p:txBody>
      </p:sp>
      <p:sp>
        <p:nvSpPr>
          <p:cNvPr id="3" name="Text Placeholder 2"/>
          <p:cNvSpPr>
            <a:spLocks noGrp="1"/>
          </p:cNvSpPr>
          <p:nvPr>
            <p:ph type="body" sz="quarter" idx="14" hasCustomPrompt="1"/>
          </p:nvPr>
        </p:nvSpPr>
        <p:spPr bwMode="ltGray">
          <a:xfrm>
            <a:off x="274638" y="3619182"/>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a:t>Speaker Name</a:t>
            </a:r>
          </a:p>
        </p:txBody>
      </p:sp>
    </p:spTree>
    <p:extLst>
      <p:ext uri="{BB962C8B-B14F-4D97-AF65-F5344CB8AC3E}">
        <p14:creationId xmlns:p14="http://schemas.microsoft.com/office/powerpoint/2010/main" val="20783450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2_Title Slide Photo">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1" y="-9227"/>
            <a:ext cx="12436475" cy="7003752"/>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4638" y="196598"/>
            <a:ext cx="1846781" cy="679326"/>
          </a:xfrm>
          <a:prstGeom prst="rect">
            <a:avLst/>
          </a:prstGeom>
        </p:spPr>
      </p:pic>
      <p:sp>
        <p:nvSpPr>
          <p:cNvPr id="18" name="Rectangle 17"/>
          <p:cNvSpPr/>
          <p:nvPr/>
        </p:nvSpPr>
        <p:spPr bwMode="gray">
          <a:xfrm>
            <a:off x="274638" y="1516062"/>
            <a:ext cx="6400800" cy="3657600"/>
          </a:xfrm>
          <a:prstGeom prst="rect">
            <a:avLst/>
          </a:prstGeom>
          <a:solidFill>
            <a:schemeClr val="accent6">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516060"/>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a:t>Presentation title</a:t>
            </a:r>
          </a:p>
        </p:txBody>
      </p:sp>
      <p:sp>
        <p:nvSpPr>
          <p:cNvPr id="3" name="Text Placeholder 2"/>
          <p:cNvSpPr>
            <a:spLocks noGrp="1"/>
          </p:cNvSpPr>
          <p:nvPr>
            <p:ph type="body" sz="quarter" idx="14" hasCustomPrompt="1"/>
          </p:nvPr>
        </p:nvSpPr>
        <p:spPr bwMode="ltGray">
          <a:xfrm>
            <a:off x="274638" y="3619182"/>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a:t>Speaker Name</a:t>
            </a:r>
          </a:p>
        </p:txBody>
      </p:sp>
    </p:spTree>
    <p:extLst>
      <p:ext uri="{BB962C8B-B14F-4D97-AF65-F5344CB8AC3E}">
        <p14:creationId xmlns:p14="http://schemas.microsoft.com/office/powerpoint/2010/main" val="2105550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3_Title Slide Photo">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83" y="0"/>
            <a:ext cx="12434709" cy="6994524"/>
          </a:xfrm>
          <a:prstGeom prst="rect">
            <a:avLst/>
          </a:prstGeom>
        </p:spPr>
      </p:pic>
      <p:sp>
        <p:nvSpPr>
          <p:cNvPr id="13" name="Rectangle 12"/>
          <p:cNvSpPr/>
          <p:nvPr/>
        </p:nvSpPr>
        <p:spPr bwMode="gray">
          <a:xfrm>
            <a:off x="274638" y="1516062"/>
            <a:ext cx="6400800" cy="3657600"/>
          </a:xfrm>
          <a:prstGeom prst="rect">
            <a:avLst/>
          </a:prstGeom>
          <a:solidFill>
            <a:schemeClr val="accent6">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273050" y="1516060"/>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a:t>Presentation title</a:t>
            </a:r>
          </a:p>
        </p:txBody>
      </p:sp>
      <p:sp>
        <p:nvSpPr>
          <p:cNvPr id="15" name="Text Placeholder 2"/>
          <p:cNvSpPr>
            <a:spLocks noGrp="1"/>
          </p:cNvSpPr>
          <p:nvPr>
            <p:ph type="body" sz="quarter" idx="14" hasCustomPrompt="1"/>
          </p:nvPr>
        </p:nvSpPr>
        <p:spPr bwMode="ltGray">
          <a:xfrm>
            <a:off x="274638" y="3619182"/>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a:t>Speaker Name</a:t>
            </a:r>
          </a:p>
        </p:txBody>
      </p:sp>
      <p:pic>
        <p:nvPicPr>
          <p:cNvPr id="16" name="Picture 1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4638" y="196598"/>
            <a:ext cx="1846781" cy="679326"/>
          </a:xfrm>
          <a:prstGeom prst="rect">
            <a:avLst/>
          </a:prstGeom>
        </p:spPr>
      </p:pic>
    </p:spTree>
    <p:extLst>
      <p:ext uri="{BB962C8B-B14F-4D97-AF65-F5344CB8AC3E}">
        <p14:creationId xmlns:p14="http://schemas.microsoft.com/office/powerpoint/2010/main" val="28690257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4_Title Slide Photo">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bwMode="gray">
          <a:xfrm>
            <a:off x="274638" y="1516062"/>
            <a:ext cx="6400800" cy="3657600"/>
          </a:xfrm>
          <a:prstGeom prst="rect">
            <a:avLst/>
          </a:prstGeom>
          <a:solidFill>
            <a:schemeClr val="accent6">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273050" y="1516060"/>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a:t>Presentation title</a:t>
            </a:r>
          </a:p>
        </p:txBody>
      </p:sp>
      <p:sp>
        <p:nvSpPr>
          <p:cNvPr id="15" name="Text Placeholder 2"/>
          <p:cNvSpPr>
            <a:spLocks noGrp="1"/>
          </p:cNvSpPr>
          <p:nvPr>
            <p:ph type="body" sz="quarter" idx="14" hasCustomPrompt="1"/>
          </p:nvPr>
        </p:nvSpPr>
        <p:spPr bwMode="ltGray">
          <a:xfrm>
            <a:off x="274638" y="3619182"/>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a:t>Speaker Name</a:t>
            </a:r>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gray">
          <a:xfrm>
            <a:off x="458332" y="6269752"/>
            <a:ext cx="1552931" cy="332660"/>
          </a:xfrm>
          <a:prstGeom prst="rect">
            <a:avLst/>
          </a:prstGeom>
        </p:spPr>
      </p:pic>
    </p:spTree>
    <p:extLst>
      <p:ext uri="{BB962C8B-B14F-4D97-AF65-F5344CB8AC3E}">
        <p14:creationId xmlns:p14="http://schemas.microsoft.com/office/powerpoint/2010/main" val="2004535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Slide 2">
    <p:bg>
      <p:bgPr>
        <a:solidFill>
          <a:srgbClr val="BA141A"/>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429554"/>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3" y="1592262"/>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a:t>Presentation title</a:t>
            </a:r>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31206337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Slide 3">
    <p:spTree>
      <p:nvGrpSpPr>
        <p:cNvPr id="1" name=""/>
        <p:cNvGrpSpPr/>
        <p:nvPr/>
      </p:nvGrpSpPr>
      <p:grpSpPr>
        <a:xfrm>
          <a:off x="0" y="0"/>
          <a:ext cx="0" cy="0"/>
          <a:chOff x="0" y="0"/>
          <a:chExt cx="0" cy="0"/>
        </a:xfrm>
      </p:grpSpPr>
      <p:sp>
        <p:nvSpPr>
          <p:cNvPr id="3" name="Rectangle 2"/>
          <p:cNvSpPr/>
          <p:nvPr/>
        </p:nvSpPr>
        <p:spPr bwMode="auto">
          <a:xfrm>
            <a:off x="274638" y="1592262"/>
            <a:ext cx="9144000" cy="36576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1592277"/>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1" y="3422385"/>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a:t>Speaker Name</a:t>
            </a:r>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456079" y="6240462"/>
            <a:ext cx="1617196" cy="346426"/>
          </a:xfrm>
          <a:prstGeom prst="rect">
            <a:avLst/>
          </a:prstGeom>
        </p:spPr>
      </p:pic>
    </p:spTree>
    <p:extLst>
      <p:ext uri="{BB962C8B-B14F-4D97-AF65-F5344CB8AC3E}">
        <p14:creationId xmlns:p14="http://schemas.microsoft.com/office/powerpoint/2010/main" val="3902836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314631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39531908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936721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91241">
                      <a:schemeClr val="tx1"/>
                    </a:gs>
                    <a:gs pos="57000">
                      <a:schemeClr val="tx1"/>
                    </a:gs>
                    <a:gs pos="1800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523472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95803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rgbClr val="000000"/>
                    </a:gs>
                    <a:gs pos="60000">
                      <a:srgbClr val="000000"/>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641681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8851663"/>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5494135"/>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3958524"/>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975933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988963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6807028"/>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1233431"/>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9789249"/>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9980607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p>
        </p:txBody>
      </p:sp>
    </p:spTree>
    <p:extLst>
      <p:ext uri="{BB962C8B-B14F-4D97-AF65-F5344CB8AC3E}">
        <p14:creationId xmlns:p14="http://schemas.microsoft.com/office/powerpoint/2010/main" val="1305473355"/>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p>
        </p:txBody>
      </p:sp>
    </p:spTree>
    <p:extLst>
      <p:ext uri="{BB962C8B-B14F-4D97-AF65-F5344CB8AC3E}">
        <p14:creationId xmlns:p14="http://schemas.microsoft.com/office/powerpoint/2010/main" val="783436428"/>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Fact Layout_Accent Color 2">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p>
        </p:txBody>
      </p:sp>
    </p:spTree>
    <p:extLst>
      <p:ext uri="{BB962C8B-B14F-4D97-AF65-F5344CB8AC3E}">
        <p14:creationId xmlns:p14="http://schemas.microsoft.com/office/powerpoint/2010/main" val="9136199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a:t>Author Name</a:t>
            </a:r>
          </a:p>
          <a:p>
            <a:pPr lvl="0"/>
            <a:r>
              <a:rPr lang="en-US"/>
              <a:t>Title</a:t>
            </a:r>
          </a:p>
        </p:txBody>
      </p:sp>
    </p:spTree>
    <p:extLst>
      <p:ext uri="{BB962C8B-B14F-4D97-AF65-F5344CB8AC3E}">
        <p14:creationId xmlns:p14="http://schemas.microsoft.com/office/powerpoint/2010/main" val="1895104196"/>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Quote Layout_Accent Color 1">
    <p:bg>
      <p:bgPr>
        <a:solidFill>
          <a:schemeClr val="accent6"/>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a:t>Author’s Name</a:t>
            </a:r>
          </a:p>
          <a:p>
            <a:pPr lvl="0"/>
            <a:r>
              <a:rPr lang="en-US"/>
              <a:t>Title</a:t>
            </a:r>
          </a:p>
        </p:txBody>
      </p:sp>
    </p:spTree>
    <p:extLst>
      <p:ext uri="{BB962C8B-B14F-4D97-AF65-F5344CB8AC3E}">
        <p14:creationId xmlns:p14="http://schemas.microsoft.com/office/powerpoint/2010/main" val="7411827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73547195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4013094472"/>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a:t>Click to edit Master title style</a:t>
            </a:r>
          </a:p>
        </p:txBody>
      </p:sp>
      <p:sp>
        <p:nvSpPr>
          <p:cNvPr id="4" name="Picture Placeholder 4"/>
          <p:cNvSpPr>
            <a:spLocks noGrp="1"/>
          </p:cNvSpPr>
          <p:nvPr>
            <p:ph type="pic" sz="quarter" idx="10"/>
          </p:nvPr>
        </p:nvSpPr>
        <p:spPr bwMode="ltGray">
          <a:xfrm>
            <a:off x="0" y="0"/>
            <a:ext cx="6216650" cy="6988560"/>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899829511"/>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7947082"/>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86506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04838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59210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6514149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9950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p>
        </p:txBody>
      </p:sp>
      <p:sp>
        <p:nvSpPr>
          <p:cNvPr id="4" name="Footer Placeholder 3"/>
          <p:cNvSpPr>
            <a:spLocks noGrp="1"/>
          </p:cNvSpPr>
          <p:nvPr>
            <p:ph type="ftr" sz="quarter" idx="11"/>
          </p:nvPr>
        </p:nvSpPr>
        <p:spPr>
          <a:xfrm>
            <a:off x="3109119" y="6606831"/>
            <a:ext cx="8550076" cy="387694"/>
          </a:xfrm>
          <a:prstGeom prst="rect">
            <a:avLst/>
          </a:prstGeom>
        </p:spPr>
        <p:txBody>
          <a:bodyPr/>
          <a:lstStyle/>
          <a:p>
            <a:endParaRPr lang="en-US" dirty="0">
              <a:solidFill>
                <a:srgbClr val="505050"/>
              </a:solidFill>
            </a:endParaRPr>
          </a:p>
        </p:txBody>
      </p:sp>
      <p:sp>
        <p:nvSpPr>
          <p:cNvPr id="5" name="Slide Number Placeholder 4"/>
          <p:cNvSpPr>
            <a:spLocks noGrp="1"/>
          </p:cNvSpPr>
          <p:nvPr>
            <p:ph type="sldNum" sz="quarter" idx="12"/>
          </p:nvPr>
        </p:nvSpPr>
        <p:spPr>
          <a:xfrm>
            <a:off x="11659196" y="6607559"/>
            <a:ext cx="777278" cy="386966"/>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6" name="Text Placeholder 5"/>
          <p:cNvSpPr>
            <a:spLocks noGrp="1"/>
          </p:cNvSpPr>
          <p:nvPr>
            <p:ph type="body" sz="quarter" idx="13" hasCustomPrompt="1"/>
          </p:nvPr>
        </p:nvSpPr>
        <p:spPr>
          <a:xfrm>
            <a:off x="1" y="585023"/>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a:t>Click to add subtitle</a:t>
            </a:r>
          </a:p>
        </p:txBody>
      </p:sp>
    </p:spTree>
    <p:extLst>
      <p:ext uri="{BB962C8B-B14F-4D97-AF65-F5344CB8AC3E}">
        <p14:creationId xmlns:p14="http://schemas.microsoft.com/office/powerpoint/2010/main" val="1502308528"/>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Two-tile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43471"/>
            <a:ext cx="2487295" cy="2486942"/>
          </a:xfrm>
          <a:solidFill>
            <a:schemeClr val="accent1"/>
          </a:solidFill>
        </p:spPr>
        <p:txBody>
          <a:bodyPr>
            <a:normAutofit/>
          </a:bodyPr>
          <a:lstStyle>
            <a:lvl1pPr>
              <a:lnSpc>
                <a:spcPct val="100000"/>
              </a:lnSpc>
              <a:defRPr sz="2720"/>
            </a:lvl1pPr>
          </a:lstStyle>
          <a:p>
            <a:pPr lvl="0"/>
            <a:r>
              <a:rPr lang="en-US"/>
              <a:t>Click to edit slide content</a:t>
            </a:r>
          </a:p>
        </p:txBody>
      </p:sp>
      <p:sp>
        <p:nvSpPr>
          <p:cNvPr id="4" name="Slide Number Placeholder 3"/>
          <p:cNvSpPr>
            <a:spLocks noGrp="1"/>
          </p:cNvSpPr>
          <p:nvPr>
            <p:ph type="sldNum" sz="quarter" idx="11"/>
          </p:nvPr>
        </p:nvSpPr>
        <p:spPr>
          <a:xfrm>
            <a:off x="9223719" y="6482889"/>
            <a:ext cx="2901844" cy="372394"/>
          </a:xfrm>
          <a:prstGeom prst="rect">
            <a:avLst/>
          </a:prstGeom>
        </p:spPr>
        <p:txBody>
          <a:bodyPr/>
          <a:lstStyle>
            <a:lvl1pPr>
              <a:lnSpc>
                <a:spcPct val="120000"/>
              </a:lnSpc>
              <a:defRPr>
                <a:solidFill>
                  <a:srgbClr val="3F3F3F"/>
                </a:solidFill>
              </a:defRPr>
            </a:lvl1pPr>
          </a:lstStyle>
          <a:p>
            <a:fld id="{74A398B2-5A34-1A4A-811E-F4027282568C}" type="slidenum">
              <a:rPr lang="en-US" smtClean="0"/>
              <a:pPr/>
              <a:t>‹#›</a:t>
            </a:fld>
            <a:endParaRPr lang="en-US" dirty="0"/>
          </a:p>
        </p:txBody>
      </p:sp>
      <p:sp>
        <p:nvSpPr>
          <p:cNvPr id="12" name="Text Placeholder 11"/>
          <p:cNvSpPr>
            <a:spLocks noGrp="1"/>
          </p:cNvSpPr>
          <p:nvPr>
            <p:ph type="body" sz="quarter" idx="12" hasCustomPrompt="1"/>
          </p:nvPr>
        </p:nvSpPr>
        <p:spPr>
          <a:xfrm>
            <a:off x="2487295" y="1243471"/>
            <a:ext cx="4974590" cy="4972845"/>
          </a:xfrm>
          <a:solidFill>
            <a:schemeClr val="bg2"/>
          </a:solidFill>
        </p:spPr>
        <p:txBody>
          <a:bodyPr>
            <a:noAutofit/>
          </a:bodyPr>
          <a:lstStyle>
            <a:lvl1pPr marL="0" indent="0">
              <a:lnSpc>
                <a:spcPct val="120000"/>
              </a:lnSpc>
              <a:buNone/>
              <a:defRPr sz="1904">
                <a:solidFill>
                  <a:schemeClr val="bg1"/>
                </a:solidFill>
              </a:defRPr>
            </a:lvl1pPr>
            <a:lvl2pPr marL="382366" indent="0">
              <a:lnSpc>
                <a:spcPct val="120000"/>
              </a:lnSpc>
              <a:buNone/>
              <a:defRPr sz="1904">
                <a:solidFill>
                  <a:schemeClr val="bg1"/>
                </a:solidFill>
              </a:defRPr>
            </a:lvl2pPr>
            <a:lvl3pPr marL="770946" indent="0">
              <a:lnSpc>
                <a:spcPct val="120000"/>
              </a:lnSpc>
              <a:buNone/>
              <a:defRPr sz="1904">
                <a:solidFill>
                  <a:schemeClr val="bg1"/>
                </a:solidFill>
              </a:defRPr>
            </a:lvl3pPr>
            <a:lvl4pPr marL="1156420" indent="0">
              <a:lnSpc>
                <a:spcPct val="120000"/>
              </a:lnSpc>
              <a:buNone/>
              <a:defRPr sz="1904">
                <a:solidFill>
                  <a:schemeClr val="bg1"/>
                </a:solidFill>
              </a:defRPr>
            </a:lvl4pPr>
            <a:lvl5pPr marL="1541893" indent="0">
              <a:lnSpc>
                <a:spcPct val="120000"/>
              </a:lnSpc>
              <a:buNone/>
              <a:defRPr sz="1904">
                <a:solidFill>
                  <a:schemeClr val="bg1"/>
                </a:solidFill>
              </a:defRPr>
            </a:lvl5pPr>
          </a:lstStyle>
          <a:p>
            <a:pPr lvl="0"/>
            <a:r>
              <a:rPr lang="en-US"/>
              <a:t>Click to edit slide content</a:t>
            </a:r>
          </a:p>
          <a:p>
            <a:pPr lvl="0"/>
            <a:r>
              <a:rPr lang="en-US"/>
              <a:t>Second level</a:t>
            </a:r>
          </a:p>
          <a:p>
            <a:pPr lvl="0"/>
            <a:r>
              <a:rPr lang="en-US"/>
              <a:t>Third level</a:t>
            </a:r>
          </a:p>
          <a:p>
            <a:pPr lvl="0"/>
            <a:r>
              <a:rPr lang="en-US"/>
              <a:t>Fourth level</a:t>
            </a:r>
          </a:p>
          <a:p>
            <a:pPr lvl="0"/>
            <a:r>
              <a:rPr lang="en-US"/>
              <a:t>Fifth level</a:t>
            </a:r>
          </a:p>
        </p:txBody>
      </p:sp>
      <p:sp>
        <p:nvSpPr>
          <p:cNvPr id="14" name="Text Placeholder 11"/>
          <p:cNvSpPr>
            <a:spLocks noGrp="1"/>
          </p:cNvSpPr>
          <p:nvPr>
            <p:ph type="body" sz="quarter" idx="14" hasCustomPrompt="1"/>
          </p:nvPr>
        </p:nvSpPr>
        <p:spPr>
          <a:xfrm>
            <a:off x="7461885" y="1243471"/>
            <a:ext cx="4974590" cy="4972845"/>
          </a:xfrm>
          <a:solidFill>
            <a:schemeClr val="accent1"/>
          </a:solidFill>
        </p:spPr>
        <p:txBody>
          <a:bodyPr>
            <a:noAutofit/>
          </a:bodyPr>
          <a:lstStyle>
            <a:lvl1pPr marL="0" indent="0">
              <a:lnSpc>
                <a:spcPct val="120000"/>
              </a:lnSpc>
              <a:buNone/>
              <a:defRPr sz="1904">
                <a:solidFill>
                  <a:schemeClr val="tx1"/>
                </a:solidFill>
              </a:defRPr>
            </a:lvl1pPr>
            <a:lvl2pPr marL="382366" indent="0">
              <a:lnSpc>
                <a:spcPct val="120000"/>
              </a:lnSpc>
              <a:buNone/>
              <a:defRPr sz="1904">
                <a:solidFill>
                  <a:schemeClr val="tx1"/>
                </a:solidFill>
              </a:defRPr>
            </a:lvl2pPr>
            <a:lvl3pPr marL="770946" indent="0">
              <a:lnSpc>
                <a:spcPct val="120000"/>
              </a:lnSpc>
              <a:buNone/>
              <a:defRPr sz="1904">
                <a:solidFill>
                  <a:schemeClr val="tx1"/>
                </a:solidFill>
              </a:defRPr>
            </a:lvl3pPr>
            <a:lvl4pPr marL="1156420" indent="0">
              <a:lnSpc>
                <a:spcPct val="120000"/>
              </a:lnSpc>
              <a:buNone/>
              <a:defRPr sz="1904">
                <a:solidFill>
                  <a:schemeClr val="tx1"/>
                </a:solidFill>
              </a:defRPr>
            </a:lvl4pPr>
            <a:lvl5pPr marL="1541893" indent="0">
              <a:lnSpc>
                <a:spcPct val="120000"/>
              </a:lnSpc>
              <a:buNone/>
              <a:defRPr sz="1904">
                <a:solidFill>
                  <a:schemeClr val="tx1"/>
                </a:solidFill>
              </a:defRPr>
            </a:lvl5pPr>
          </a:lstStyle>
          <a:p>
            <a:pPr lvl="0"/>
            <a:r>
              <a:rPr lang="en-US"/>
              <a:t>Click to edit slide content</a:t>
            </a:r>
          </a:p>
          <a:p>
            <a:pPr lvl="0"/>
            <a:r>
              <a:rPr lang="en-US"/>
              <a:t>Second level</a:t>
            </a:r>
          </a:p>
          <a:p>
            <a:pPr lvl="0"/>
            <a:r>
              <a:rPr lang="en-US"/>
              <a:t>Third level</a:t>
            </a:r>
          </a:p>
          <a:p>
            <a:pPr lvl="0"/>
            <a:r>
              <a:rPr lang="en-US"/>
              <a:t>Fourth level</a:t>
            </a:r>
          </a:p>
          <a:p>
            <a:pPr lvl="0"/>
            <a:r>
              <a:rPr lang="en-US"/>
              <a:t>Fifth level</a:t>
            </a:r>
          </a:p>
        </p:txBody>
      </p:sp>
    </p:spTree>
    <p:extLst>
      <p:ext uri="{BB962C8B-B14F-4D97-AF65-F5344CB8AC3E}">
        <p14:creationId xmlns:p14="http://schemas.microsoft.com/office/powerpoint/2010/main" val="153963513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cSld name="Text content, normal,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43471"/>
            <a:ext cx="2487295" cy="2486942"/>
          </a:xfrm>
          <a:solidFill>
            <a:schemeClr val="accent1"/>
          </a:solidFill>
        </p:spPr>
        <p:txBody>
          <a:bodyPr rIns="91440">
            <a:normAutofit/>
          </a:bodyPr>
          <a:lstStyle>
            <a:lvl1pPr>
              <a:defRPr sz="2720" baseline="0">
                <a:solidFill>
                  <a:schemeClr val="tx1"/>
                </a:solidFill>
                <a:latin typeface="+mn-lt"/>
              </a:defRPr>
            </a:lvl1pPr>
          </a:lstStyle>
          <a:p>
            <a:pPr lvl="0"/>
            <a:r>
              <a:rPr lang="en-US"/>
              <a:t>Click to edit slide content</a:t>
            </a:r>
          </a:p>
        </p:txBody>
      </p:sp>
      <p:sp>
        <p:nvSpPr>
          <p:cNvPr id="3" name="Date Placeholder 2"/>
          <p:cNvSpPr>
            <a:spLocks noGrp="1"/>
          </p:cNvSpPr>
          <p:nvPr>
            <p:ph type="dt" sz="half" idx="10"/>
          </p:nvPr>
        </p:nvSpPr>
        <p:spPr>
          <a:xfrm>
            <a:off x="0" y="6482889"/>
            <a:ext cx="2901844" cy="372394"/>
          </a:xfrm>
          <a:prstGeom prst="rect">
            <a:avLst/>
          </a:prstGeom>
        </p:spPr>
        <p:txBody>
          <a:bodyPr/>
          <a:lstStyle>
            <a:lvl1pPr>
              <a:defRPr>
                <a:solidFill>
                  <a:schemeClr val="bg1">
                    <a:lumMod val="75000"/>
                    <a:lumOff val="25000"/>
                  </a:schemeClr>
                </a:solidFill>
                <a:latin typeface="+mn-lt"/>
              </a:defRPr>
            </a:lvl1pPr>
          </a:lstStyle>
          <a:p>
            <a:fld id="{A4125499-C7D7-6649-995B-1E9A12B0C51E}" type="datetime1">
              <a:rPr lang="en-US" smtClean="0"/>
              <a:t>3/10/2020</a:t>
            </a:fld>
            <a:endParaRPr lang="en-US" dirty="0"/>
          </a:p>
        </p:txBody>
      </p:sp>
      <p:sp>
        <p:nvSpPr>
          <p:cNvPr id="4" name="Slide Number Placeholder 3"/>
          <p:cNvSpPr>
            <a:spLocks noGrp="1"/>
          </p:cNvSpPr>
          <p:nvPr>
            <p:ph type="sldNum" sz="quarter" idx="11"/>
          </p:nvPr>
        </p:nvSpPr>
        <p:spPr>
          <a:xfrm>
            <a:off x="9223719" y="6482889"/>
            <a:ext cx="2901844" cy="372394"/>
          </a:xfrm>
          <a:prstGeom prst="rect">
            <a:avLst/>
          </a:prstGeom>
        </p:spPr>
        <p:txBody>
          <a:bodyPr/>
          <a:lstStyle>
            <a:lvl1pPr>
              <a:defRPr>
                <a:solidFill>
                  <a:schemeClr val="bg1">
                    <a:lumMod val="75000"/>
                    <a:lumOff val="25000"/>
                  </a:schemeClr>
                </a:solidFill>
                <a:latin typeface="+mn-lt"/>
              </a:defRPr>
            </a:lvl1pPr>
          </a:lstStyle>
          <a:p>
            <a:fld id="{74A398B2-5A34-1A4A-811E-F4027282568C}" type="slidenum">
              <a:rPr lang="en-US" smtClean="0"/>
              <a:pPr/>
              <a:t>‹#›</a:t>
            </a:fld>
            <a:endParaRPr lang="en-US" dirty="0"/>
          </a:p>
        </p:txBody>
      </p:sp>
      <p:sp>
        <p:nvSpPr>
          <p:cNvPr id="14" name="Content Placeholder 13"/>
          <p:cNvSpPr>
            <a:spLocks noGrp="1"/>
          </p:cNvSpPr>
          <p:nvPr>
            <p:ph sz="quarter" idx="13" hasCustomPrompt="1"/>
          </p:nvPr>
        </p:nvSpPr>
        <p:spPr>
          <a:xfrm>
            <a:off x="3730942" y="1243471"/>
            <a:ext cx="8394621" cy="5155224"/>
          </a:xfrm>
          <a:prstGeom prst="rect">
            <a:avLst/>
          </a:prstGeom>
        </p:spPr>
        <p:txBody>
          <a:bodyPr vert="horz" lIns="182880" tIns="137160">
            <a:normAutofit/>
          </a:bodyPr>
          <a:lstStyle>
            <a:lvl1pPr marL="0" indent="0">
              <a:spcBef>
                <a:spcPts val="408"/>
              </a:spcBef>
              <a:buFontTx/>
              <a:buNone/>
              <a:defRPr sz="1904" baseline="0">
                <a:solidFill>
                  <a:schemeClr val="bg1">
                    <a:lumMod val="75000"/>
                    <a:lumOff val="25000"/>
                  </a:schemeClr>
                </a:solidFill>
                <a:latin typeface="+mn-lt"/>
              </a:defRPr>
            </a:lvl1pPr>
          </a:lstStyle>
          <a:p>
            <a:pPr lvl="0"/>
            <a:r>
              <a:rPr lang="en-US"/>
              <a:t>Click to edit slide content</a:t>
            </a:r>
          </a:p>
        </p:txBody>
      </p:sp>
    </p:spTree>
    <p:extLst>
      <p:ext uri="{BB962C8B-B14F-4D97-AF65-F5344CB8AC3E}">
        <p14:creationId xmlns:p14="http://schemas.microsoft.com/office/powerpoint/2010/main" val="233662065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cSld name="Custom Layout">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482889"/>
            <a:ext cx="2901844" cy="372394"/>
          </a:xfrm>
          <a:prstGeom prst="rect">
            <a:avLst/>
          </a:prstGeom>
        </p:spPr>
        <p:txBody>
          <a:bodyPr/>
          <a:lstStyle>
            <a:lvl1pPr>
              <a:defRPr>
                <a:solidFill>
                  <a:schemeClr val="bg1">
                    <a:lumMod val="75000"/>
                    <a:lumOff val="25000"/>
                  </a:schemeClr>
                </a:solidFill>
              </a:defRPr>
            </a:lvl1pPr>
          </a:lstStyle>
          <a:p>
            <a:fld id="{58D6F727-43EF-AA43-9D6C-40D3E9A9E46D}" type="datetime1">
              <a:rPr lang="en-US" smtClean="0"/>
              <a:t>3/10/2020</a:t>
            </a:fld>
            <a:endParaRPr lang="en-US" dirty="0"/>
          </a:p>
        </p:txBody>
      </p:sp>
      <p:sp>
        <p:nvSpPr>
          <p:cNvPr id="4" name="Slide Number Placeholder 3"/>
          <p:cNvSpPr>
            <a:spLocks noGrp="1"/>
          </p:cNvSpPr>
          <p:nvPr>
            <p:ph type="sldNum" sz="quarter" idx="11"/>
          </p:nvPr>
        </p:nvSpPr>
        <p:spPr>
          <a:xfrm>
            <a:off x="9223719" y="6482889"/>
            <a:ext cx="2901844" cy="372394"/>
          </a:xfrm>
          <a:prstGeom prst="rect">
            <a:avLst/>
          </a:prstGeom>
        </p:spPr>
        <p:txBody>
          <a:bodyPr/>
          <a:lstStyle>
            <a:lvl1pPr>
              <a:defRPr>
                <a:solidFill>
                  <a:schemeClr val="bg1">
                    <a:lumMod val="75000"/>
                    <a:lumOff val="25000"/>
                  </a:schemeClr>
                </a:solidFill>
              </a:defRPr>
            </a:lvl1pPr>
          </a:lstStyle>
          <a:p>
            <a:fld id="{74A398B2-5A34-1A4A-811E-F4027282568C}" type="slidenum">
              <a:rPr lang="en-US" smtClean="0"/>
              <a:pPr/>
              <a:t>‹#›</a:t>
            </a:fld>
            <a:endParaRPr lang="en-US" dirty="0"/>
          </a:p>
        </p:txBody>
      </p:sp>
      <p:sp>
        <p:nvSpPr>
          <p:cNvPr id="5" name="Title 1"/>
          <p:cNvSpPr>
            <a:spLocks noGrp="1"/>
          </p:cNvSpPr>
          <p:nvPr>
            <p:ph type="title" hasCustomPrompt="1"/>
          </p:nvPr>
        </p:nvSpPr>
        <p:spPr>
          <a:xfrm>
            <a:off x="0" y="1243471"/>
            <a:ext cx="2487295" cy="2486942"/>
          </a:xfrm>
          <a:solidFill>
            <a:schemeClr val="accent1"/>
          </a:solidFill>
        </p:spPr>
        <p:txBody>
          <a:bodyPr>
            <a:normAutofit/>
          </a:bodyPr>
          <a:lstStyle>
            <a:lvl1pPr>
              <a:defRPr sz="2720"/>
            </a:lvl1pPr>
          </a:lstStyle>
          <a:p>
            <a:r>
              <a:rPr lang="en-US"/>
              <a:t>Click to edit slide content</a:t>
            </a:r>
          </a:p>
        </p:txBody>
      </p:sp>
      <p:sp>
        <p:nvSpPr>
          <p:cNvPr id="6" name="Text Placeholder 16"/>
          <p:cNvSpPr>
            <a:spLocks noGrp="1"/>
          </p:cNvSpPr>
          <p:nvPr>
            <p:ph type="body" sz="quarter" idx="12" hasCustomPrompt="1"/>
          </p:nvPr>
        </p:nvSpPr>
        <p:spPr>
          <a:xfrm>
            <a:off x="4974590" y="1243471"/>
            <a:ext cx="2487295" cy="2486942"/>
          </a:xfrm>
          <a:solidFill>
            <a:schemeClr val="accent2"/>
          </a:solidFill>
        </p:spPr>
        <p:txBody>
          <a:bodyPr>
            <a:normAutofit/>
          </a:bodyPr>
          <a:lstStyle>
            <a:lvl1pPr>
              <a:defRPr sz="1904">
                <a:solidFill>
                  <a:schemeClr val="bg1"/>
                </a:solidFill>
              </a:defRPr>
            </a:lvl1pPr>
            <a:lvl2pPr>
              <a:defRPr sz="1904">
                <a:solidFill>
                  <a:schemeClr val="bg1"/>
                </a:solidFill>
              </a:defRPr>
            </a:lvl2pPr>
            <a:lvl3pPr>
              <a:defRPr sz="1904">
                <a:solidFill>
                  <a:schemeClr val="bg1"/>
                </a:solidFill>
              </a:defRPr>
            </a:lvl3pPr>
            <a:lvl4pPr>
              <a:defRPr sz="1904">
                <a:solidFill>
                  <a:schemeClr val="bg1"/>
                </a:solidFill>
              </a:defRPr>
            </a:lvl4pPr>
            <a:lvl5pPr>
              <a:defRPr sz="1904">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7" name="Text Placeholder 18"/>
          <p:cNvSpPr>
            <a:spLocks noGrp="1"/>
          </p:cNvSpPr>
          <p:nvPr>
            <p:ph type="body" sz="quarter" idx="13" hasCustomPrompt="1"/>
          </p:nvPr>
        </p:nvSpPr>
        <p:spPr>
          <a:xfrm>
            <a:off x="7461885" y="3730413"/>
            <a:ext cx="2487295" cy="2486942"/>
          </a:xfrm>
          <a:solidFill>
            <a:schemeClr val="accent3">
              <a:alpha val="92000"/>
            </a:schemeClr>
          </a:solidFill>
        </p:spPr>
        <p:txBody>
          <a:bodyPr>
            <a:normAutofit/>
          </a:bodyPr>
          <a:lstStyle>
            <a:lvl1pPr>
              <a:defRPr sz="1904">
                <a:solidFill>
                  <a:schemeClr val="tx1"/>
                </a:solidFill>
              </a:defRPr>
            </a:lvl1pPr>
            <a:lvl2pPr>
              <a:defRPr sz="1904">
                <a:solidFill>
                  <a:schemeClr val="tx1"/>
                </a:solidFill>
              </a:defRPr>
            </a:lvl2pPr>
            <a:lvl3pPr>
              <a:defRPr sz="1904">
                <a:solidFill>
                  <a:schemeClr val="tx1"/>
                </a:solidFill>
              </a:defRPr>
            </a:lvl3pPr>
            <a:lvl4pPr>
              <a:defRPr sz="1904">
                <a:solidFill>
                  <a:schemeClr val="tx1"/>
                </a:solidFill>
              </a:defRPr>
            </a:lvl4pPr>
            <a:lvl5pPr>
              <a:defRPr sz="1904">
                <a:solidFill>
                  <a:schemeClr val="tx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8" name="Text Placeholder 20"/>
          <p:cNvSpPr>
            <a:spLocks noGrp="1"/>
          </p:cNvSpPr>
          <p:nvPr>
            <p:ph type="body" sz="quarter" idx="14" hasCustomPrompt="1"/>
          </p:nvPr>
        </p:nvSpPr>
        <p:spPr>
          <a:xfrm>
            <a:off x="2487295" y="3730413"/>
            <a:ext cx="2487295" cy="2486942"/>
          </a:xfrm>
          <a:solidFill>
            <a:schemeClr val="bg2"/>
          </a:solidFill>
        </p:spPr>
        <p:txBody>
          <a:bodyPr>
            <a:normAutofit/>
          </a:bodyPr>
          <a:lstStyle>
            <a:lvl1pPr>
              <a:defRPr sz="1904">
                <a:solidFill>
                  <a:schemeClr val="tx1"/>
                </a:solidFill>
              </a:defRPr>
            </a:lvl1pPr>
            <a:lvl2pPr>
              <a:defRPr sz="1904">
                <a:solidFill>
                  <a:schemeClr val="tx1"/>
                </a:solidFill>
              </a:defRPr>
            </a:lvl2pPr>
            <a:lvl3pPr>
              <a:defRPr sz="1904">
                <a:solidFill>
                  <a:schemeClr val="tx1"/>
                </a:solidFill>
              </a:defRPr>
            </a:lvl3pPr>
            <a:lvl4pPr>
              <a:defRPr sz="1904">
                <a:solidFill>
                  <a:schemeClr val="tx1"/>
                </a:solidFill>
              </a:defRPr>
            </a:lvl4pPr>
            <a:lvl5pPr>
              <a:defRPr sz="1904">
                <a:solidFill>
                  <a:schemeClr val="tx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9" name="Picture Placeholder 22"/>
          <p:cNvSpPr>
            <a:spLocks noGrp="1"/>
          </p:cNvSpPr>
          <p:nvPr>
            <p:ph type="pic" sz="quarter" idx="15"/>
          </p:nvPr>
        </p:nvSpPr>
        <p:spPr>
          <a:xfrm>
            <a:off x="2487295" y="1243471"/>
            <a:ext cx="2487295" cy="2486942"/>
          </a:xfrm>
        </p:spPr>
        <p:txBody>
          <a:bodyPr/>
          <a:lstStyle/>
          <a:p>
            <a:r>
              <a:rPr lang="en-US" dirty="0"/>
              <a:t>Click icon to add picture</a:t>
            </a:r>
          </a:p>
        </p:txBody>
      </p:sp>
      <p:sp>
        <p:nvSpPr>
          <p:cNvPr id="10" name="Picture Placeholder 22"/>
          <p:cNvSpPr>
            <a:spLocks noGrp="1"/>
          </p:cNvSpPr>
          <p:nvPr>
            <p:ph type="pic" sz="quarter" idx="16"/>
          </p:nvPr>
        </p:nvSpPr>
        <p:spPr>
          <a:xfrm>
            <a:off x="7461885" y="1243471"/>
            <a:ext cx="2487295" cy="2486942"/>
          </a:xfrm>
        </p:spPr>
        <p:txBody>
          <a:bodyPr/>
          <a:lstStyle/>
          <a:p>
            <a:r>
              <a:rPr lang="en-US" dirty="0"/>
              <a:t>Click icon to add picture</a:t>
            </a:r>
          </a:p>
        </p:txBody>
      </p:sp>
      <p:sp>
        <p:nvSpPr>
          <p:cNvPr id="11" name="Picture Placeholder 22"/>
          <p:cNvSpPr>
            <a:spLocks noGrp="1"/>
          </p:cNvSpPr>
          <p:nvPr>
            <p:ph type="pic" sz="quarter" idx="17"/>
          </p:nvPr>
        </p:nvSpPr>
        <p:spPr>
          <a:xfrm>
            <a:off x="4974590" y="3730413"/>
            <a:ext cx="2487295" cy="2486942"/>
          </a:xfrm>
        </p:spPr>
        <p:txBody>
          <a:bodyPr/>
          <a:lstStyle/>
          <a:p>
            <a:r>
              <a:rPr lang="en-US" dirty="0"/>
              <a:t>Click icon to add picture</a:t>
            </a:r>
          </a:p>
        </p:txBody>
      </p:sp>
      <p:sp>
        <p:nvSpPr>
          <p:cNvPr id="12" name="Text Placeholder 16"/>
          <p:cNvSpPr>
            <a:spLocks noGrp="1"/>
          </p:cNvSpPr>
          <p:nvPr>
            <p:ph type="body" sz="quarter" idx="18" hasCustomPrompt="1"/>
          </p:nvPr>
        </p:nvSpPr>
        <p:spPr>
          <a:xfrm>
            <a:off x="9949180" y="1243471"/>
            <a:ext cx="2487295" cy="2486942"/>
          </a:xfrm>
          <a:solidFill>
            <a:schemeClr val="accent5"/>
          </a:solidFill>
        </p:spPr>
        <p:txBody>
          <a:bodyPr>
            <a:normAutofit/>
          </a:bodyPr>
          <a:lstStyle>
            <a:lvl1pPr>
              <a:defRPr sz="1904">
                <a:solidFill>
                  <a:schemeClr val="tx1"/>
                </a:solidFill>
              </a:defRPr>
            </a:lvl1pPr>
            <a:lvl2pPr>
              <a:defRPr sz="1904">
                <a:solidFill>
                  <a:schemeClr val="tx1"/>
                </a:solidFill>
              </a:defRPr>
            </a:lvl2pPr>
            <a:lvl3pPr>
              <a:defRPr sz="1904">
                <a:solidFill>
                  <a:schemeClr val="tx1"/>
                </a:solidFill>
              </a:defRPr>
            </a:lvl3pPr>
            <a:lvl4pPr>
              <a:defRPr sz="1904">
                <a:solidFill>
                  <a:schemeClr val="tx1"/>
                </a:solidFill>
              </a:defRPr>
            </a:lvl4pPr>
            <a:lvl5pPr>
              <a:defRPr sz="1904">
                <a:solidFill>
                  <a:schemeClr val="tx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13" name="Picture Placeholder 22"/>
          <p:cNvSpPr>
            <a:spLocks noGrp="1"/>
          </p:cNvSpPr>
          <p:nvPr>
            <p:ph type="pic" sz="quarter" idx="19"/>
          </p:nvPr>
        </p:nvSpPr>
        <p:spPr>
          <a:xfrm>
            <a:off x="9949180" y="3730413"/>
            <a:ext cx="2487295" cy="2486942"/>
          </a:xfrm>
        </p:spPr>
        <p:txBody>
          <a:bodyPr/>
          <a:lstStyle/>
          <a:p>
            <a:r>
              <a:rPr lang="en-US" dirty="0"/>
              <a:t>Click icon to add picture</a:t>
            </a:r>
          </a:p>
        </p:txBody>
      </p:sp>
    </p:spTree>
    <p:extLst>
      <p:ext uri="{BB962C8B-B14F-4D97-AF65-F5344CB8AC3E}">
        <p14:creationId xmlns:p14="http://schemas.microsoft.com/office/powerpoint/2010/main" val="356591498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cSld name="2_Text only">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4169885" y="1283511"/>
            <a:ext cx="6864449" cy="5228082"/>
          </a:xfrm>
        </p:spPr>
        <p:txBody>
          <a:bodyPr lIns="68580">
            <a:normAutofit/>
          </a:bodyPr>
          <a:lstStyle>
            <a:lvl1pPr>
              <a:defRPr sz="680">
                <a:solidFill>
                  <a:srgbClr val="505050"/>
                </a:solidFill>
              </a:defRPr>
            </a:lvl1pPr>
            <a:lvl2pPr>
              <a:defRPr sz="680"/>
            </a:lvl2pPr>
            <a:lvl3pPr>
              <a:defRPr sz="680"/>
            </a:lvl3pPr>
            <a:lvl4pPr>
              <a:defRPr sz="680"/>
            </a:lvl4pPr>
            <a:lvl5pPr>
              <a:defRPr sz="68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1"/>
          <p:cNvSpPr>
            <a:spLocks noGrp="1"/>
          </p:cNvSpPr>
          <p:nvPr>
            <p:ph type="title"/>
          </p:nvPr>
        </p:nvSpPr>
        <p:spPr>
          <a:xfrm>
            <a:off x="4169885" y="604085"/>
            <a:ext cx="6864449" cy="532244"/>
          </a:xfrm>
          <a:prstGeom prst="rect">
            <a:avLst/>
          </a:prstGeom>
        </p:spPr>
        <p:txBody>
          <a:bodyPr vert="horz" lIns="68580" tIns="0" rIns="0" bIns="0" rtlCol="0" anchor="t" anchorCtr="0">
            <a:normAutofit/>
          </a:bodyPr>
          <a:lstStyle>
            <a:lvl1pPr>
              <a:defRPr>
                <a:solidFill>
                  <a:srgbClr val="505050"/>
                </a:solidFill>
              </a:defRPr>
            </a:lvl1pPr>
          </a:lstStyle>
          <a:p>
            <a:r>
              <a:rPr lang="en-US"/>
              <a:t>Click to edit Master title style</a:t>
            </a:r>
          </a:p>
        </p:txBody>
      </p:sp>
    </p:spTree>
    <p:extLst>
      <p:ext uri="{BB962C8B-B14F-4D97-AF65-F5344CB8AC3E}">
        <p14:creationId xmlns:p14="http://schemas.microsoft.com/office/powerpoint/2010/main" val="22789925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28454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9" Type="http://schemas.openxmlformats.org/officeDocument/2006/relationships/slideLayout" Target="../slideLayouts/slideLayout96.xml"/><Relationship Id="rId21" Type="http://schemas.openxmlformats.org/officeDocument/2006/relationships/slideLayout" Target="../slideLayouts/slideLayout78.xml"/><Relationship Id="rId34" Type="http://schemas.openxmlformats.org/officeDocument/2006/relationships/slideLayout" Target="../slideLayouts/slideLayout91.xml"/><Relationship Id="rId42" Type="http://schemas.openxmlformats.org/officeDocument/2006/relationships/slideLayout" Target="../slideLayouts/slideLayout99.xml"/><Relationship Id="rId47" Type="http://schemas.openxmlformats.org/officeDocument/2006/relationships/theme" Target="../theme/theme4.xml"/><Relationship Id="rId7" Type="http://schemas.openxmlformats.org/officeDocument/2006/relationships/slideLayout" Target="../slideLayouts/slideLayout6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9" Type="http://schemas.openxmlformats.org/officeDocument/2006/relationships/slideLayout" Target="../slideLayouts/slideLayout86.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32" Type="http://schemas.openxmlformats.org/officeDocument/2006/relationships/slideLayout" Target="../slideLayouts/slideLayout89.xml"/><Relationship Id="rId37" Type="http://schemas.openxmlformats.org/officeDocument/2006/relationships/slideLayout" Target="../slideLayouts/slideLayout94.xml"/><Relationship Id="rId40" Type="http://schemas.openxmlformats.org/officeDocument/2006/relationships/slideLayout" Target="../slideLayouts/slideLayout97.xml"/><Relationship Id="rId45" Type="http://schemas.openxmlformats.org/officeDocument/2006/relationships/slideLayout" Target="../slideLayouts/slideLayout102.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slideLayout" Target="../slideLayouts/slideLayout85.xml"/><Relationship Id="rId36" Type="http://schemas.openxmlformats.org/officeDocument/2006/relationships/slideLayout" Target="../slideLayouts/slideLayout93.xml"/><Relationship Id="rId49" Type="http://schemas.openxmlformats.org/officeDocument/2006/relationships/image" Target="../media/image1.png"/><Relationship Id="rId10" Type="http://schemas.openxmlformats.org/officeDocument/2006/relationships/slideLayout" Target="../slideLayouts/slideLayout67.xml"/><Relationship Id="rId19" Type="http://schemas.openxmlformats.org/officeDocument/2006/relationships/slideLayout" Target="../slideLayouts/slideLayout76.xml"/><Relationship Id="rId31" Type="http://schemas.openxmlformats.org/officeDocument/2006/relationships/slideLayout" Target="../slideLayouts/slideLayout88.xml"/><Relationship Id="rId44" Type="http://schemas.openxmlformats.org/officeDocument/2006/relationships/slideLayout" Target="../slideLayouts/slideLayout101.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 Id="rId30" Type="http://schemas.openxmlformats.org/officeDocument/2006/relationships/slideLayout" Target="../slideLayouts/slideLayout87.xml"/><Relationship Id="rId35" Type="http://schemas.openxmlformats.org/officeDocument/2006/relationships/slideLayout" Target="../slideLayouts/slideLayout92.xml"/><Relationship Id="rId43" Type="http://schemas.openxmlformats.org/officeDocument/2006/relationships/slideLayout" Target="../slideLayouts/slideLayout100.xml"/><Relationship Id="rId48" Type="http://schemas.openxmlformats.org/officeDocument/2006/relationships/image" Target="../media/image8.png"/><Relationship Id="rId8" Type="http://schemas.openxmlformats.org/officeDocument/2006/relationships/slideLayout" Target="../slideLayouts/slideLayout65.xml"/><Relationship Id="rId3" Type="http://schemas.openxmlformats.org/officeDocument/2006/relationships/slideLayout" Target="../slideLayouts/slideLayout60.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33" Type="http://schemas.openxmlformats.org/officeDocument/2006/relationships/slideLayout" Target="../slideLayouts/slideLayout90.xml"/><Relationship Id="rId38" Type="http://schemas.openxmlformats.org/officeDocument/2006/relationships/slideLayout" Target="../slideLayouts/slideLayout95.xml"/><Relationship Id="rId46" Type="http://schemas.openxmlformats.org/officeDocument/2006/relationships/slideLayout" Target="../slideLayouts/slideLayout103.xml"/><Relationship Id="rId20" Type="http://schemas.openxmlformats.org/officeDocument/2006/relationships/slideLayout" Target="../slideLayouts/slideLayout77.xml"/><Relationship Id="rId41" Type="http://schemas.openxmlformats.org/officeDocument/2006/relationships/slideLayout" Target="../slideLayouts/slideLayout98.xml"/><Relationship Id="rId1" Type="http://schemas.openxmlformats.org/officeDocument/2006/relationships/slideLayout" Target="../slideLayouts/slideLayout58.xml"/><Relationship Id="rId6" Type="http://schemas.openxmlformats.org/officeDocument/2006/relationships/slideLayout" Target="../slideLayouts/slideLayout6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1.xml"/><Relationship Id="rId13" Type="http://schemas.openxmlformats.org/officeDocument/2006/relationships/slideLayout" Target="../slideLayouts/slideLayout116.xml"/><Relationship Id="rId18" Type="http://schemas.openxmlformats.org/officeDocument/2006/relationships/slideLayout" Target="../slideLayouts/slideLayout121.xml"/><Relationship Id="rId26" Type="http://schemas.openxmlformats.org/officeDocument/2006/relationships/image" Target="../media/image1.png"/><Relationship Id="rId3" Type="http://schemas.openxmlformats.org/officeDocument/2006/relationships/slideLayout" Target="../slideLayouts/slideLayout106.xml"/><Relationship Id="rId21" Type="http://schemas.openxmlformats.org/officeDocument/2006/relationships/slideLayout" Target="../slideLayouts/slideLayout124.xml"/><Relationship Id="rId7" Type="http://schemas.openxmlformats.org/officeDocument/2006/relationships/slideLayout" Target="../slideLayouts/slideLayout110.xml"/><Relationship Id="rId12" Type="http://schemas.openxmlformats.org/officeDocument/2006/relationships/slideLayout" Target="../slideLayouts/slideLayout115.xml"/><Relationship Id="rId17" Type="http://schemas.openxmlformats.org/officeDocument/2006/relationships/slideLayout" Target="../slideLayouts/slideLayout120.xml"/><Relationship Id="rId25" Type="http://schemas.openxmlformats.org/officeDocument/2006/relationships/theme" Target="../theme/theme5.xml"/><Relationship Id="rId2" Type="http://schemas.openxmlformats.org/officeDocument/2006/relationships/slideLayout" Target="../slideLayouts/slideLayout105.xml"/><Relationship Id="rId16" Type="http://schemas.openxmlformats.org/officeDocument/2006/relationships/slideLayout" Target="../slideLayouts/slideLayout119.xml"/><Relationship Id="rId20" Type="http://schemas.openxmlformats.org/officeDocument/2006/relationships/slideLayout" Target="../slideLayouts/slideLayout123.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24" Type="http://schemas.openxmlformats.org/officeDocument/2006/relationships/slideLayout" Target="../slideLayouts/slideLayout127.xml"/><Relationship Id="rId5" Type="http://schemas.openxmlformats.org/officeDocument/2006/relationships/slideLayout" Target="../slideLayouts/slideLayout108.xml"/><Relationship Id="rId15" Type="http://schemas.openxmlformats.org/officeDocument/2006/relationships/slideLayout" Target="../slideLayouts/slideLayout118.xml"/><Relationship Id="rId23" Type="http://schemas.openxmlformats.org/officeDocument/2006/relationships/slideLayout" Target="../slideLayouts/slideLayout126.xml"/><Relationship Id="rId10" Type="http://schemas.openxmlformats.org/officeDocument/2006/relationships/slideLayout" Target="../slideLayouts/slideLayout113.xml"/><Relationship Id="rId19" Type="http://schemas.openxmlformats.org/officeDocument/2006/relationships/slideLayout" Target="../slideLayouts/slideLayout122.xml"/><Relationship Id="rId4" Type="http://schemas.openxmlformats.org/officeDocument/2006/relationships/slideLayout" Target="../slideLayouts/slideLayout107.xml"/><Relationship Id="rId9" Type="http://schemas.openxmlformats.org/officeDocument/2006/relationships/slideLayout" Target="../slideLayouts/slideLayout112.xml"/><Relationship Id="rId14" Type="http://schemas.openxmlformats.org/officeDocument/2006/relationships/slideLayout" Target="../slideLayouts/slideLayout117.xml"/><Relationship Id="rId22" Type="http://schemas.openxmlformats.org/officeDocument/2006/relationships/slideLayout" Target="../slideLayouts/slideLayout12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5.xml"/><Relationship Id="rId13" Type="http://schemas.openxmlformats.org/officeDocument/2006/relationships/slideLayout" Target="../slideLayouts/slideLayout140.xml"/><Relationship Id="rId18" Type="http://schemas.openxmlformats.org/officeDocument/2006/relationships/slideLayout" Target="../slideLayouts/slideLayout145.xml"/><Relationship Id="rId26" Type="http://schemas.openxmlformats.org/officeDocument/2006/relationships/image" Target="../media/image1.png"/><Relationship Id="rId3" Type="http://schemas.openxmlformats.org/officeDocument/2006/relationships/slideLayout" Target="../slideLayouts/slideLayout130.xml"/><Relationship Id="rId21" Type="http://schemas.openxmlformats.org/officeDocument/2006/relationships/slideLayout" Target="../slideLayouts/slideLayout148.xml"/><Relationship Id="rId7" Type="http://schemas.openxmlformats.org/officeDocument/2006/relationships/slideLayout" Target="../slideLayouts/slideLayout134.xml"/><Relationship Id="rId12" Type="http://schemas.openxmlformats.org/officeDocument/2006/relationships/slideLayout" Target="../slideLayouts/slideLayout139.xml"/><Relationship Id="rId17" Type="http://schemas.openxmlformats.org/officeDocument/2006/relationships/slideLayout" Target="../slideLayouts/slideLayout144.xml"/><Relationship Id="rId25" Type="http://schemas.openxmlformats.org/officeDocument/2006/relationships/theme" Target="../theme/theme6.xml"/><Relationship Id="rId2" Type="http://schemas.openxmlformats.org/officeDocument/2006/relationships/slideLayout" Target="../slideLayouts/slideLayout129.xml"/><Relationship Id="rId16" Type="http://schemas.openxmlformats.org/officeDocument/2006/relationships/slideLayout" Target="../slideLayouts/slideLayout143.xml"/><Relationship Id="rId20" Type="http://schemas.openxmlformats.org/officeDocument/2006/relationships/slideLayout" Target="../slideLayouts/slideLayout147.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24" Type="http://schemas.openxmlformats.org/officeDocument/2006/relationships/slideLayout" Target="../slideLayouts/slideLayout151.xml"/><Relationship Id="rId5" Type="http://schemas.openxmlformats.org/officeDocument/2006/relationships/slideLayout" Target="../slideLayouts/slideLayout132.xml"/><Relationship Id="rId15" Type="http://schemas.openxmlformats.org/officeDocument/2006/relationships/slideLayout" Target="../slideLayouts/slideLayout142.xml"/><Relationship Id="rId23" Type="http://schemas.openxmlformats.org/officeDocument/2006/relationships/slideLayout" Target="../slideLayouts/slideLayout150.xml"/><Relationship Id="rId10" Type="http://schemas.openxmlformats.org/officeDocument/2006/relationships/slideLayout" Target="../slideLayouts/slideLayout137.xml"/><Relationship Id="rId19" Type="http://schemas.openxmlformats.org/officeDocument/2006/relationships/slideLayout" Target="../slideLayouts/slideLayout146.xml"/><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slideLayout" Target="../slideLayouts/slideLayout141.xml"/><Relationship Id="rId22" Type="http://schemas.openxmlformats.org/officeDocument/2006/relationships/slideLayout" Target="../slideLayouts/slideLayout1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3" cstate="screen">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5"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EEA8051D-EE95-4A45-967D-81B339BDC357}" type="datetimeFigureOut">
              <a:rPr lang="en-US" smtClean="0"/>
              <a:t>3/10/2020</a:t>
            </a:fld>
            <a:endParaRPr lang="en-US" dirty="0"/>
          </a:p>
        </p:txBody>
      </p:sp>
      <p:sp>
        <p:nvSpPr>
          <p:cNvPr id="5" name="Footer Placeholder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2626EC67-E26A-434D-9351-602D8278C5ED}" type="slidenum">
              <a:rPr lang="en-US" smtClean="0"/>
              <a:t>‹#›</a:t>
            </a:fld>
            <a:endParaRPr lang="en-US" dirty="0"/>
          </a:p>
        </p:txBody>
      </p:sp>
    </p:spTree>
    <p:extLst>
      <p:ext uri="{BB962C8B-B14F-4D97-AF65-F5344CB8AC3E}">
        <p14:creationId xmlns:p14="http://schemas.microsoft.com/office/powerpoint/2010/main" val="1536894334"/>
      </p:ext>
    </p:extLst>
  </p:cSld>
  <p:clrMap bg1="lt1" tx1="dk1" bg2="lt2" tx2="dk2" accent1="accent1" accent2="accent2" accent3="accent3" accent4="accent4" accent5="accent5" accent6="accent6" hlink="hlink" folHlink="folHlink"/>
  <p:sldLayoutIdLst>
    <p:sldLayoutId id="2147484271" r:id="rId1"/>
    <p:sldLayoutId id="2147484272" r:id="rId2"/>
    <p:sldLayoutId id="2147484273" r:id="rId3"/>
    <p:sldLayoutId id="2147484274" r:id="rId4"/>
    <p:sldLayoutId id="2147484275" r:id="rId5"/>
    <p:sldLayoutId id="2147484276" r:id="rId6"/>
    <p:sldLayoutId id="2147484277" r:id="rId7"/>
    <p:sldLayoutId id="2147484278" r:id="rId8"/>
    <p:sldLayoutId id="2147484279" r:id="rId9"/>
    <p:sldLayoutId id="2147484280" r:id="rId10"/>
    <p:sldLayoutId id="2147484281" r:id="rId11"/>
    <p:sldLayoutId id="2147484282" r:id="rId12"/>
    <p:sldLayoutId id="2147484283" r:id="rId13"/>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p:nvPicPr>
        <p:blipFill>
          <a:blip r:embed="rId48" cstate="email">
            <a:extLst>
              <a:ext uri="{28A0092B-C50C-407E-A947-70E740481C1C}">
                <a14:useLocalDpi xmlns:a14="http://schemas.microsoft.com/office/drawing/2010/main"/>
              </a:ext>
            </a:extLst>
          </a:blip>
          <a:stretch>
            <a:fillRect/>
          </a:stretch>
        </p:blipFill>
        <p:spPr>
          <a:xfrm rot="5400000">
            <a:off x="10532394" y="1944335"/>
            <a:ext cx="4298019" cy="409351"/>
          </a:xfrm>
          <a:prstGeom prst="rect">
            <a:avLst/>
          </a:prstGeom>
        </p:spPr>
      </p:pic>
      <p:pic>
        <p:nvPicPr>
          <p:cNvPr id="6" name="Picture 5"/>
          <p:cNvPicPr>
            <a:picLocks noChangeAspect="1"/>
          </p:cNvPicPr>
          <p:nvPr userDrawn="1"/>
        </p:nvPicPr>
        <p:blipFill>
          <a:blip r:embed="rId49" cstate="screen">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41037982"/>
      </p:ext>
    </p:extLst>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 id="2147484296" r:id="rId12"/>
    <p:sldLayoutId id="2147484297" r:id="rId13"/>
    <p:sldLayoutId id="2147484298" r:id="rId14"/>
    <p:sldLayoutId id="2147484299" r:id="rId15"/>
    <p:sldLayoutId id="2147484300" r:id="rId16"/>
    <p:sldLayoutId id="2147484301" r:id="rId17"/>
    <p:sldLayoutId id="2147484302" r:id="rId18"/>
    <p:sldLayoutId id="2147484303" r:id="rId19"/>
    <p:sldLayoutId id="2147484304" r:id="rId20"/>
    <p:sldLayoutId id="2147484305" r:id="rId21"/>
    <p:sldLayoutId id="2147484306" r:id="rId22"/>
    <p:sldLayoutId id="2147484307" r:id="rId23"/>
    <p:sldLayoutId id="2147484308" r:id="rId24"/>
    <p:sldLayoutId id="2147484309" r:id="rId25"/>
    <p:sldLayoutId id="2147484310" r:id="rId26"/>
    <p:sldLayoutId id="2147484311" r:id="rId27"/>
    <p:sldLayoutId id="2147484312" r:id="rId28"/>
    <p:sldLayoutId id="2147484313" r:id="rId29"/>
    <p:sldLayoutId id="2147484314" r:id="rId30"/>
    <p:sldLayoutId id="2147484315" r:id="rId31"/>
    <p:sldLayoutId id="2147484316" r:id="rId32"/>
    <p:sldLayoutId id="2147484317" r:id="rId33"/>
    <p:sldLayoutId id="2147484318" r:id="rId34"/>
    <p:sldLayoutId id="2147484319" r:id="rId35"/>
    <p:sldLayoutId id="2147484320" r:id="rId36"/>
    <p:sldLayoutId id="2147484322" r:id="rId37"/>
    <p:sldLayoutId id="2147484323" r:id="rId38"/>
    <p:sldLayoutId id="2147484325" r:id="rId39"/>
    <p:sldLayoutId id="2147484326" r:id="rId40"/>
    <p:sldLayoutId id="2147484327" r:id="rId41"/>
    <p:sldLayoutId id="2147484328" r:id="rId42"/>
    <p:sldLayoutId id="2147484329" r:id="rId43"/>
    <p:sldLayoutId id="2147484331" r:id="rId44"/>
    <p:sldLayoutId id="2147484332" r:id="rId45"/>
    <p:sldLayoutId id="2147484333" r:id="rId46"/>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3678910"/>
      </p:ext>
    </p:extLst>
  </p:cSld>
  <p:clrMap bg1="lt1" tx1="dk1" bg2="lt2" tx2="dk2" accent1="accent1" accent2="accent2" accent3="accent3" accent4="accent4" accent5="accent5" accent6="accent6" hlink="hlink" folHlink="folHlink"/>
  <p:sldLayoutIdLst>
    <p:sldLayoutId id="2147484335" r:id="rId1"/>
    <p:sldLayoutId id="2147484336" r:id="rId2"/>
    <p:sldLayoutId id="2147484337" r:id="rId3"/>
    <p:sldLayoutId id="2147484338" r:id="rId4"/>
    <p:sldLayoutId id="2147484339" r:id="rId5"/>
    <p:sldLayoutId id="2147484340" r:id="rId6"/>
    <p:sldLayoutId id="2147484341" r:id="rId7"/>
    <p:sldLayoutId id="2147484342" r:id="rId8"/>
    <p:sldLayoutId id="2147484343" r:id="rId9"/>
    <p:sldLayoutId id="2147484344" r:id="rId10"/>
    <p:sldLayoutId id="2147484345" r:id="rId11"/>
    <p:sldLayoutId id="2147484346" r:id="rId12"/>
    <p:sldLayoutId id="2147484347" r:id="rId13"/>
    <p:sldLayoutId id="2147484348" r:id="rId14"/>
    <p:sldLayoutId id="2147484349" r:id="rId15"/>
    <p:sldLayoutId id="2147484350" r:id="rId16"/>
    <p:sldLayoutId id="2147484351" r:id="rId17"/>
    <p:sldLayoutId id="2147484352" r:id="rId18"/>
    <p:sldLayoutId id="2147484353" r:id="rId19"/>
    <p:sldLayoutId id="2147484354" r:id="rId20"/>
    <p:sldLayoutId id="2147484355" r:id="rId21"/>
    <p:sldLayoutId id="2147484356" r:id="rId22"/>
    <p:sldLayoutId id="2147484357" r:id="rId23"/>
    <p:sldLayoutId id="2147484359"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61231847"/>
      </p:ext>
    </p:extLst>
  </p:cSld>
  <p:clrMap bg1="lt1" tx1="dk1" bg2="lt2" tx2="dk2" accent1="accent1" accent2="accent2" accent3="accent3" accent4="accent4" accent5="accent5" accent6="accent6" hlink="hlink" folHlink="folHlink"/>
  <p:sldLayoutIdLst>
    <p:sldLayoutId id="2147484361" r:id="rId1"/>
    <p:sldLayoutId id="2147484362" r:id="rId2"/>
    <p:sldLayoutId id="2147484363" r:id="rId3"/>
    <p:sldLayoutId id="2147484364" r:id="rId4"/>
    <p:sldLayoutId id="2147484365" r:id="rId5"/>
    <p:sldLayoutId id="2147484366" r:id="rId6"/>
    <p:sldLayoutId id="2147484367" r:id="rId7"/>
    <p:sldLayoutId id="2147484368" r:id="rId8"/>
    <p:sldLayoutId id="2147484369" r:id="rId9"/>
    <p:sldLayoutId id="2147484370" r:id="rId10"/>
    <p:sldLayoutId id="2147484371" r:id="rId11"/>
    <p:sldLayoutId id="2147484372" r:id="rId12"/>
    <p:sldLayoutId id="2147484373" r:id="rId13"/>
    <p:sldLayoutId id="2147484374" r:id="rId14"/>
    <p:sldLayoutId id="2147484375" r:id="rId15"/>
    <p:sldLayoutId id="2147484376" r:id="rId16"/>
    <p:sldLayoutId id="2147484377" r:id="rId17"/>
    <p:sldLayoutId id="2147484378" r:id="rId18"/>
    <p:sldLayoutId id="2147484379" r:id="rId19"/>
    <p:sldLayoutId id="2147484380" r:id="rId20"/>
    <p:sldLayoutId id="2147484381" r:id="rId21"/>
    <p:sldLayoutId id="2147484382" r:id="rId22"/>
    <p:sldLayoutId id="2147484383" r:id="rId23"/>
    <p:sldLayoutId id="2147484384"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56.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5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1.xml"/></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299100"/>
            <a:ext cx="12436475" cy="6994525"/>
          </a:xfrm>
        </p:spPr>
      </p:pic>
      <p:sp>
        <p:nvSpPr>
          <p:cNvPr id="67" name="TextBox 66"/>
          <p:cNvSpPr txBox="1"/>
          <p:nvPr/>
        </p:nvSpPr>
        <p:spPr>
          <a:xfrm>
            <a:off x="883" y="6546278"/>
            <a:ext cx="3049669" cy="450675"/>
          </a:xfrm>
          <a:prstGeom prst="rect">
            <a:avLst/>
          </a:prstGeom>
          <a:noFill/>
        </p:spPr>
        <p:txBody>
          <a:bodyPr wrap="none" lIns="274281" tIns="146283" rIns="182854" bIns="146283" rtlCol="0">
            <a:spAutoFit/>
          </a:bodyPr>
          <a:lstStyle/>
          <a:p>
            <a:pPr defTabSz="932597">
              <a:lnSpc>
                <a:spcPct val="90000"/>
              </a:lnSpc>
              <a:spcAft>
                <a:spcPts val="600"/>
              </a:spcAft>
            </a:pPr>
            <a:r>
              <a:rPr lang="en-US" sz="1099" dirty="0">
                <a:gradFill>
                  <a:gsLst>
                    <a:gs pos="83962">
                      <a:prstClr val="white"/>
                    </a:gs>
                    <a:gs pos="55000">
                      <a:prstClr val="white"/>
                    </a:gs>
                  </a:gsLst>
                  <a:lin ang="5400000" scaled="0"/>
                </a:gradFill>
                <a:latin typeface="Calibri" panose="020F0502020204030204"/>
              </a:rPr>
              <a:t>Microsoft confidential. For internal use only.</a:t>
            </a:r>
          </a:p>
        </p:txBody>
      </p:sp>
      <p:sp>
        <p:nvSpPr>
          <p:cNvPr id="6" name="Rectangle 5"/>
          <p:cNvSpPr/>
          <p:nvPr/>
        </p:nvSpPr>
        <p:spPr bwMode="auto">
          <a:xfrm>
            <a:off x="4694237" y="668647"/>
            <a:ext cx="7741357" cy="275241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64" name="Title 1"/>
          <p:cNvSpPr txBox="1">
            <a:spLocks/>
          </p:cNvSpPr>
          <p:nvPr/>
        </p:nvSpPr>
        <p:spPr bwMode="white">
          <a:xfrm>
            <a:off x="4694237" y="578729"/>
            <a:ext cx="8047038" cy="1823180"/>
          </a:xfrm>
          <a:prstGeom prst="rect">
            <a:avLst/>
          </a:prstGeom>
          <a:noFill/>
        </p:spPr>
        <p:txBody>
          <a:bodyPr vert="horz" wrap="square" lIns="146283" tIns="91427" rIns="146283" bIns="91427" rtlCol="0" anchor="t" anchorCtr="0">
            <a:noAutofit/>
          </a:bodyPr>
          <a:lstStyle>
            <a:lvl1pPr algn="l" defTabSz="932742" rtl="0" eaLnBrk="1" latinLnBrk="0" hangingPunct="1">
              <a:lnSpc>
                <a:spcPct val="90000"/>
              </a:lnSpc>
              <a:spcBef>
                <a:spcPct val="0"/>
              </a:spcBef>
              <a:buNone/>
              <a:defRPr lang="en-US" sz="5400" b="0" kern="1200" cap="none" spc="-100"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pPr defTabSz="951304">
              <a:defRPr/>
            </a:pPr>
            <a:r>
              <a:rPr lang="en-US" sz="4400" spc="-102" dirty="0">
                <a:gradFill>
                  <a:gsLst>
                    <a:gs pos="0">
                      <a:prstClr val="white"/>
                    </a:gs>
                    <a:gs pos="100000">
                      <a:prstClr val="white"/>
                    </a:gs>
                  </a:gsLst>
                  <a:lin ang="5400000" scaled="0"/>
                </a:gradFill>
                <a:latin typeface="Segoe UI Light" panose="020B0502040204020203" pitchFamily="34" charset="0"/>
                <a:cs typeface="Segoe UI Light" panose="020B0502040204020203" pitchFamily="34" charset="0"/>
              </a:rPr>
              <a:t>VA Solid Start – </a:t>
            </a:r>
          </a:p>
          <a:p>
            <a:pPr defTabSz="951304">
              <a:defRPr/>
            </a:pPr>
            <a:r>
              <a:rPr lang="en-US" sz="4400" spc="-102" dirty="0">
                <a:gradFill>
                  <a:gsLst>
                    <a:gs pos="0">
                      <a:prstClr val="white"/>
                    </a:gs>
                    <a:gs pos="100000">
                      <a:prstClr val="white"/>
                    </a:gs>
                  </a:gsLst>
                  <a:lin ang="5400000" scaled="0"/>
                </a:gradFill>
                <a:latin typeface="Segoe UI Light" panose="020B0502040204020203" pitchFamily="34" charset="0"/>
                <a:cs typeface="Segoe UI Light" panose="020B0502040204020203" pitchFamily="34" charset="0"/>
              </a:rPr>
              <a:t>Operations</a:t>
            </a:r>
          </a:p>
        </p:txBody>
      </p:sp>
      <p:pic>
        <p:nvPicPr>
          <p:cNvPr id="68" name="Picture 6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62465" y="299100"/>
            <a:ext cx="1837683" cy="675980"/>
          </a:xfrm>
          <a:prstGeom prst="rect">
            <a:avLst/>
          </a:prstGeom>
        </p:spPr>
      </p:pic>
    </p:spTree>
    <p:extLst>
      <p:ext uri="{BB962C8B-B14F-4D97-AF65-F5344CB8AC3E}">
        <p14:creationId xmlns:p14="http://schemas.microsoft.com/office/powerpoint/2010/main" val="36757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9" name="TextBox 8"/>
          <p:cNvSpPr txBox="1"/>
          <p:nvPr/>
        </p:nvSpPr>
        <p:spPr>
          <a:xfrm>
            <a:off x="3019173" y="0"/>
            <a:ext cx="9417302" cy="6993533"/>
          </a:xfrm>
          <a:prstGeom prst="rect">
            <a:avLst/>
          </a:prstGeom>
          <a:solidFill>
            <a:schemeClr val="bg1">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281" tIns="146283" rIns="274281" bIns="146283" numCol="1" spcCol="0" rtlCol="0" fromWordArt="0" anchor="ctr"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17" indent="-3174" algn="l" defTabSz="932563" fontAlgn="auto">
              <a:lnSpc>
                <a:spcPct val="100000"/>
              </a:lnSpc>
              <a:spcBef>
                <a:spcPts val="0"/>
              </a:spcBef>
              <a:spcAft>
                <a:spcPts val="0"/>
              </a:spcAft>
            </a:pPr>
            <a:endParaRPr lang="en-US" sz="3000" dirty="0">
              <a:gradFill>
                <a:gsLst>
                  <a:gs pos="12264">
                    <a:schemeClr val="bg1"/>
                  </a:gs>
                  <a:gs pos="27000">
                    <a:schemeClr val="bg1"/>
                  </a:gs>
                </a:gsLst>
                <a:lin ang="5400000" scaled="0"/>
              </a:gradFill>
              <a:latin typeface="Arial" panose="020B0604020202020204" pitchFamily="34" charset="0"/>
              <a:ea typeface="Verdana" panose="020B0604030504040204" pitchFamily="34" charset="0"/>
              <a:cs typeface="Arial" panose="020B0604020202020204" pitchFamily="34" charset="0"/>
            </a:endParaRPr>
          </a:p>
        </p:txBody>
      </p:sp>
      <p:sp>
        <p:nvSpPr>
          <p:cNvPr id="11" name="Rectangle 10"/>
          <p:cNvSpPr/>
          <p:nvPr/>
        </p:nvSpPr>
        <p:spPr>
          <a:xfrm>
            <a:off x="3421868" y="460937"/>
            <a:ext cx="2248335" cy="847408"/>
          </a:xfrm>
          <a:prstGeom prst="rect">
            <a:avLst/>
          </a:prstGeom>
        </p:spPr>
        <p:txBody>
          <a:bodyPr wrap="none">
            <a:spAutoFit/>
          </a:bodyPr>
          <a:lstStyle/>
          <a:p>
            <a:r>
              <a:rPr lang="en-US" sz="4799" dirty="0">
                <a:gradFill>
                  <a:gsLst>
                    <a:gs pos="12264">
                      <a:schemeClr val="tx1"/>
                    </a:gs>
                    <a:gs pos="27000">
                      <a:schemeClr val="tx1"/>
                    </a:gs>
                  </a:gsLst>
                  <a:lin ang="5400000" scaled="0"/>
                </a:gradFill>
                <a:latin typeface="Segoe UI Light"/>
              </a:rPr>
              <a:t>Agenda</a:t>
            </a:r>
          </a:p>
        </p:txBody>
      </p:sp>
      <p:sp>
        <p:nvSpPr>
          <p:cNvPr id="2" name="TextBox 1"/>
          <p:cNvSpPr txBox="1"/>
          <p:nvPr/>
        </p:nvSpPr>
        <p:spPr>
          <a:xfrm>
            <a:off x="3494008" y="1484922"/>
            <a:ext cx="8465866" cy="958583"/>
          </a:xfrm>
          <a:prstGeom prst="rect">
            <a:avLst/>
          </a:prstGeom>
          <a:noFill/>
        </p:spPr>
        <p:txBody>
          <a:bodyPr wrap="square" rtlCol="0">
            <a:spAutoFit/>
          </a:bodyPr>
          <a:lstStyle/>
          <a:p>
            <a:endParaRPr lang="en-US" sz="1836" dirty="0">
              <a:latin typeface="Segoe UI Light" panose="020B0502040204020203" pitchFamily="34" charset="0"/>
              <a:cs typeface="Segoe UI Light" panose="020B0502040204020203" pitchFamily="34" charset="0"/>
            </a:endParaRPr>
          </a:p>
          <a:p>
            <a:pPr marL="291436" indent="-291436">
              <a:buFont typeface="Arial" panose="020B0604020202020204" pitchFamily="34" charset="0"/>
              <a:buChar char="•"/>
            </a:pPr>
            <a:endParaRPr lang="en-US" sz="1836" dirty="0"/>
          </a:p>
          <a:p>
            <a:pPr marL="291436" indent="-291436">
              <a:buFont typeface="Arial" panose="020B0604020202020204" pitchFamily="34" charset="0"/>
              <a:buChar char="•"/>
            </a:pPr>
            <a:endParaRPr lang="en-US" sz="1836" dirty="0"/>
          </a:p>
        </p:txBody>
      </p:sp>
      <p:sp>
        <p:nvSpPr>
          <p:cNvPr id="7" name="Text Placeholder 5"/>
          <p:cNvSpPr txBox="1">
            <a:spLocks/>
          </p:cNvSpPr>
          <p:nvPr/>
        </p:nvSpPr>
        <p:spPr>
          <a:xfrm>
            <a:off x="3193041" y="393944"/>
            <a:ext cx="9067800" cy="5435142"/>
          </a:xfrm>
          <a:prstGeom prst="rect">
            <a:avLst/>
          </a:prstGeom>
        </p:spPr>
        <p:txBody>
          <a:bodyPr vert="horz" wrap="square" lIns="182880" tIns="137160" rIns="146304" bIns="91440" rtlCol="0">
            <a:spAutoFit/>
          </a:bodyPr>
          <a:lstStyle>
            <a:lvl1pPr marL="0" marR="0" indent="0" algn="l" defTabSz="932742" rtl="0" eaLnBrk="1" fontAlgn="auto" latinLnBrk="0" hangingPunct="1">
              <a:lnSpc>
                <a:spcPct val="90000"/>
              </a:lnSpc>
              <a:spcBef>
                <a:spcPts val="408"/>
              </a:spcBef>
              <a:spcAft>
                <a:spcPts val="0"/>
              </a:spcAft>
              <a:buClrTx/>
              <a:buSzPct val="90000"/>
              <a:buFontTx/>
              <a:buNone/>
              <a:tabLst/>
              <a:defRPr sz="4080" kern="1200" spc="0" baseline="0">
                <a:solidFill>
                  <a:schemeClr val="tx1"/>
                </a:solidFill>
                <a:latin typeface="Segoe UI Light" pitchFamily="34" charset="0"/>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90000"/>
              </a:lnSpc>
              <a:spcBef>
                <a:spcPts val="408"/>
              </a:spcBef>
              <a:spcAft>
                <a:spcPts val="0"/>
              </a:spcAft>
              <a:buClrTx/>
              <a:buSzPct val="90000"/>
              <a:buFont typeface="Arial" panose="020B0604020202020204" pitchFamily="34" charset="0"/>
              <a:buChar char="•"/>
              <a:tabLst/>
              <a:defRPr/>
            </a:pPr>
            <a:endParaRPr kumimoji="0" lang="en-US" sz="2400" b="0" i="0" u="none" strike="noStrike" kern="1200" cap="none" spc="0" normalizeH="0" baseline="0" noProof="0" dirty="0">
              <a:ln>
                <a:noFill/>
              </a:ln>
              <a:solidFill>
                <a:srgbClr val="505050"/>
              </a:solidFill>
              <a:effectLst/>
              <a:uLnTx/>
              <a:uFillTx/>
              <a:latin typeface="Segoe UI Light" pitchFamily="34" charset="0"/>
              <a:ea typeface="+mn-ea"/>
              <a:cs typeface="+mn-cs"/>
            </a:endParaRPr>
          </a:p>
          <a:p>
            <a:pPr marL="342900" marR="0" lvl="0" indent="-342900" algn="l" defTabSz="932742" rtl="0" eaLnBrk="1" fontAlgn="auto" latinLnBrk="0" hangingPunct="1">
              <a:lnSpc>
                <a:spcPct val="90000"/>
              </a:lnSpc>
              <a:spcBef>
                <a:spcPts val="408"/>
              </a:spcBef>
              <a:spcAft>
                <a:spcPts val="0"/>
              </a:spcAft>
              <a:buClrTx/>
              <a:buSzPct val="90000"/>
              <a:buFont typeface="Arial" panose="020B0604020202020204" pitchFamily="34" charset="0"/>
              <a:buChar char="•"/>
              <a:tabLst/>
              <a:defRPr/>
            </a:pPr>
            <a:endParaRPr lang="en-US" sz="2400" dirty="0">
              <a:solidFill>
                <a:srgbClr val="505050"/>
              </a:solidFill>
            </a:endParaRPr>
          </a:p>
          <a:p>
            <a:pPr marL="342900" marR="0" lvl="0" indent="-342900" algn="l" defTabSz="932742" rtl="0" eaLnBrk="1" fontAlgn="auto" latinLnBrk="0" hangingPunct="1">
              <a:lnSpc>
                <a:spcPct val="150000"/>
              </a:lnSpc>
              <a:spcBef>
                <a:spcPts val="408"/>
              </a:spcBef>
              <a:spcAft>
                <a:spcPts val="0"/>
              </a:spcAft>
              <a:buClrTx/>
              <a:buSzPct val="90000"/>
              <a:buFont typeface="Arial" panose="020B0604020202020204" pitchFamily="34" charset="0"/>
              <a:buChar char="•"/>
              <a:tabLst/>
              <a:defRPr/>
            </a:pPr>
            <a:r>
              <a:rPr lang="en-US" sz="1800" dirty="0">
                <a:solidFill>
                  <a:srgbClr val="505050"/>
                </a:solidFill>
              </a:rPr>
              <a:t>Import</a:t>
            </a:r>
          </a:p>
          <a:p>
            <a:pPr marL="342900" marR="0" lvl="0" indent="-342900" algn="l" defTabSz="932742" rtl="0" eaLnBrk="1" fontAlgn="auto" latinLnBrk="0" hangingPunct="1">
              <a:lnSpc>
                <a:spcPct val="150000"/>
              </a:lnSpc>
              <a:spcBef>
                <a:spcPts val="408"/>
              </a:spcBef>
              <a:spcAft>
                <a:spcPts val="0"/>
              </a:spcAft>
              <a:buClrTx/>
              <a:buSzPct val="90000"/>
              <a:buFont typeface="Arial" panose="020B0604020202020204" pitchFamily="34" charset="0"/>
              <a:buChar char="•"/>
              <a:tabLst/>
              <a:defRPr/>
            </a:pPr>
            <a:r>
              <a:rPr lang="en-US" sz="1800" dirty="0">
                <a:solidFill>
                  <a:srgbClr val="505050"/>
                </a:solidFill>
                <a:latin typeface="Segoe UI Light" pitchFamily="34" charset="0"/>
              </a:rPr>
              <a:t>Access Control</a:t>
            </a:r>
          </a:p>
          <a:p>
            <a:pPr marL="342900" marR="0" lvl="0" indent="-342900" algn="l" defTabSz="932742" rtl="0" eaLnBrk="1" fontAlgn="auto" latinLnBrk="0" hangingPunct="1">
              <a:lnSpc>
                <a:spcPct val="150000"/>
              </a:lnSpc>
              <a:spcBef>
                <a:spcPts val="408"/>
              </a:spcBef>
              <a:spcAft>
                <a:spcPts val="0"/>
              </a:spcAft>
              <a:buClrTx/>
              <a:buSzPct val="90000"/>
              <a:buFont typeface="Arial" panose="020B0604020202020204" pitchFamily="34" charset="0"/>
              <a:buChar char="•"/>
              <a:tabLst/>
              <a:defRPr/>
            </a:pPr>
            <a:r>
              <a:rPr lang="en-US" sz="1800" dirty="0">
                <a:solidFill>
                  <a:srgbClr val="505050"/>
                </a:solidFill>
              </a:rPr>
              <a:t>Emails</a:t>
            </a:r>
          </a:p>
          <a:p>
            <a:pPr marL="342900" marR="0" lvl="0" indent="-342900" algn="l" defTabSz="932742" rtl="0" eaLnBrk="1" fontAlgn="auto" latinLnBrk="0" hangingPunct="1">
              <a:lnSpc>
                <a:spcPct val="150000"/>
              </a:lnSpc>
              <a:spcBef>
                <a:spcPts val="408"/>
              </a:spcBef>
              <a:spcAft>
                <a:spcPts val="0"/>
              </a:spcAft>
              <a:buClrTx/>
              <a:buSzPct val="90000"/>
              <a:buFont typeface="Arial" panose="020B0604020202020204" pitchFamily="34" charset="0"/>
              <a:buChar char="•"/>
              <a:tabLst/>
              <a:defRPr/>
            </a:pPr>
            <a:r>
              <a:rPr lang="en-US" sz="1800" dirty="0">
                <a:solidFill>
                  <a:srgbClr val="505050"/>
                </a:solidFill>
                <a:latin typeface="Segoe UI Light" pitchFamily="34" charset="0"/>
              </a:rPr>
              <a:t>Power BI</a:t>
            </a:r>
            <a:endParaRPr lang="en-US" sz="1400" dirty="0">
              <a:solidFill>
                <a:srgbClr val="505050"/>
              </a:solidFill>
              <a:latin typeface="Segoe UI Light" pitchFamily="34" charset="0"/>
            </a:endParaRPr>
          </a:p>
          <a:p>
            <a:pPr marL="342900" indent="-342900">
              <a:lnSpc>
                <a:spcPct val="150000"/>
              </a:lnSpc>
              <a:defRPr/>
            </a:pPr>
            <a:endParaRPr kumimoji="0" lang="en-US" b="0" i="0" u="none" strike="noStrike" kern="1200" cap="none" spc="0" normalizeH="0" baseline="0" noProof="0" dirty="0">
              <a:ln>
                <a:noFill/>
              </a:ln>
              <a:solidFill>
                <a:srgbClr val="505050"/>
              </a:solidFill>
              <a:effectLst/>
              <a:uLnTx/>
              <a:uFillTx/>
              <a:latin typeface="Segoe UI Light" pitchFamily="34" charset="0"/>
              <a:ea typeface="+mn-ea"/>
              <a:cs typeface="+mn-cs"/>
            </a:endParaRPr>
          </a:p>
          <a:p>
            <a:pPr>
              <a:lnSpc>
                <a:spcPct val="150000"/>
              </a:lnSpc>
              <a:defRPr/>
            </a:pPr>
            <a:endParaRPr lang="en-US" sz="2400" dirty="0">
              <a:solidFill>
                <a:srgbClr val="505050"/>
              </a:solidFill>
            </a:endParaRPr>
          </a:p>
          <a:p>
            <a:pPr marL="0" marR="0" lvl="0" indent="0" algn="l" defTabSz="932742" rtl="0" eaLnBrk="1" fontAlgn="auto" latinLnBrk="0" hangingPunct="1">
              <a:lnSpc>
                <a:spcPct val="90000"/>
              </a:lnSpc>
              <a:spcBef>
                <a:spcPts val="408"/>
              </a:spcBef>
              <a:spcAft>
                <a:spcPts val="0"/>
              </a:spcAft>
              <a:buClrTx/>
              <a:buSzPct val="90000"/>
              <a:buFontTx/>
              <a:buNone/>
              <a:tabLst/>
              <a:defRPr/>
            </a:pPr>
            <a:endParaRPr kumimoji="0" lang="en-US" sz="4080" b="0" i="0" u="none" strike="noStrike" kern="1200" cap="none" spc="0" normalizeH="0" baseline="0" noProof="0" dirty="0">
              <a:ln>
                <a:noFill/>
              </a:ln>
              <a:gradFill>
                <a:gsLst>
                  <a:gs pos="1250">
                    <a:srgbClr val="FFFFFF"/>
                  </a:gs>
                  <a:gs pos="99000">
                    <a:srgbClr val="FFFFFF"/>
                  </a:gs>
                </a:gsLst>
                <a:lin ang="5400000" scaled="0"/>
              </a:gradFill>
              <a:effectLst/>
              <a:uLnTx/>
              <a:uFillTx/>
              <a:latin typeface="Segoe UI Light" pitchFamily="34" charset="0"/>
              <a:ea typeface="+mn-ea"/>
              <a:cs typeface="+mn-cs"/>
            </a:endParaRP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7267658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1+#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42" presetClass="path" presetSubtype="0" decel="100000" fill="hold" grpId="1" nodeType="withEffect">
                                  <p:stCondLst>
                                    <p:cond delay="0"/>
                                  </p:stCondLst>
                                  <p:childTnLst>
                                    <p:animMotion origin="layout" path="M 4.02349E-6 4.87971E-6 L 0.03676 4.87971E-6 " pathEditMode="relative" rAng="0" ptsTypes="AA">
                                      <p:cBhvr>
                                        <p:cTn id="14" dur="500" spd="-100000" fill="hold"/>
                                        <p:tgtEl>
                                          <p:spTgt spid="11"/>
                                        </p:tgtEl>
                                        <p:attrNameLst>
                                          <p:attrName>ppt_x</p:attrName>
                                          <p:attrName>ppt_y</p:attrName>
                                        </p:attrNameLst>
                                      </p:cBhvr>
                                      <p:rCtr x="183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1"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50837" y="209793"/>
            <a:ext cx="11201400" cy="533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Imports</a:t>
            </a:r>
          </a:p>
        </p:txBody>
      </p:sp>
      <p:sp>
        <p:nvSpPr>
          <p:cNvPr id="6" name="Content Placeholder 3">
            <a:extLst>
              <a:ext uri="{FF2B5EF4-FFF2-40B4-BE49-F238E27FC236}">
                <a16:creationId xmlns:a16="http://schemas.microsoft.com/office/drawing/2014/main" id="{C4FC6C32-AE2F-4DFB-915B-E5C84E6A32B9}"/>
              </a:ext>
            </a:extLst>
          </p:cNvPr>
          <p:cNvSpPr>
            <a:spLocks noGrp="1"/>
          </p:cNvSpPr>
          <p:nvPr/>
        </p:nvSpPr>
        <p:spPr>
          <a:xfrm>
            <a:off x="487680" y="1036297"/>
            <a:ext cx="11064557" cy="4572000"/>
          </a:xfrm>
          <a:prstGeom prst="rect">
            <a:avLst/>
          </a:prstGeom>
          <a:noFill/>
        </p:spPr>
        <p:txBody>
          <a:bodyPr vert="horz" wrap="square" lIns="182880" tIns="91440" rIns="91440" bIns="91440" rtlCol="0" anchor="t">
            <a:normAutofit/>
          </a:bodyPr>
          <a:lstStyle>
            <a:lvl1pPr marL="228600" indent="-228600" algn="l" defTabSz="914363" rtl="0" eaLnBrk="1" latinLnBrk="0" hangingPunct="1">
              <a:lnSpc>
                <a:spcPct val="100000"/>
              </a:lnSpc>
              <a:spcBef>
                <a:spcPts val="600"/>
              </a:spcBef>
              <a:buSzPct val="80000"/>
              <a:buFont typeface="Arial" pitchFamily="34" charset="0"/>
              <a:buChar char="•"/>
              <a:defRPr sz="2800" kern="1200">
                <a:gradFill>
                  <a:gsLst>
                    <a:gs pos="0">
                      <a:schemeClr val="tx1"/>
                    </a:gs>
                    <a:gs pos="86000">
                      <a:schemeClr val="tx1"/>
                    </a:gs>
                  </a:gsLst>
                  <a:lin ang="5400000" scaled="0"/>
                </a:gradFill>
                <a:latin typeface="+mn-lt"/>
                <a:ea typeface="+mn-ea"/>
                <a:cs typeface="+mn-cs"/>
              </a:defRPr>
            </a:lvl1pPr>
            <a:lvl2pPr marL="457200" indent="-225425" algn="l" defTabSz="914363" rtl="0" eaLnBrk="1" latinLnBrk="0" hangingPunct="1">
              <a:lnSpc>
                <a:spcPct val="100000"/>
              </a:lnSpc>
              <a:spcBef>
                <a:spcPts val="600"/>
              </a:spcBef>
              <a:buSzPct val="80000"/>
              <a:buFont typeface="Arial" pitchFamily="34" charset="0"/>
              <a:buChar char="•"/>
              <a:defRPr sz="2400" kern="1200">
                <a:gradFill>
                  <a:gsLst>
                    <a:gs pos="0">
                      <a:schemeClr val="tx1"/>
                    </a:gs>
                    <a:gs pos="86000">
                      <a:schemeClr val="tx1"/>
                    </a:gs>
                  </a:gsLst>
                  <a:lin ang="5400000" scaled="0"/>
                </a:gradFill>
                <a:latin typeface="+mn-lt"/>
                <a:ea typeface="+mn-ea"/>
                <a:cs typeface="+mn-cs"/>
              </a:defRPr>
            </a:lvl2pPr>
            <a:lvl3pPr marL="685800" indent="-228600" algn="l" defTabSz="914363" rtl="0" eaLnBrk="1" latinLnBrk="0" hangingPunct="1">
              <a:lnSpc>
                <a:spcPct val="100000"/>
              </a:lnSpc>
              <a:spcBef>
                <a:spcPts val="600"/>
              </a:spcBef>
              <a:buSzPct val="80000"/>
              <a:buFont typeface="Arial" pitchFamily="34" charset="0"/>
              <a:buChar char="•"/>
              <a:defRPr sz="2000" kern="1200">
                <a:gradFill>
                  <a:gsLst>
                    <a:gs pos="0">
                      <a:schemeClr val="tx1"/>
                    </a:gs>
                    <a:gs pos="86000">
                      <a:schemeClr val="tx1"/>
                    </a:gs>
                  </a:gsLst>
                  <a:lin ang="5400000" scaled="0"/>
                </a:gradFill>
                <a:latin typeface="+mn-lt"/>
                <a:ea typeface="+mn-ea"/>
                <a:cs typeface="+mn-cs"/>
              </a:defRPr>
            </a:lvl3pPr>
            <a:lvl4pPr marL="914400" indent="-228600" algn="l" defTabSz="914363" rtl="0" eaLnBrk="1" latinLnBrk="0" hangingPunct="1">
              <a:lnSpc>
                <a:spcPct val="100000"/>
              </a:lnSpc>
              <a:spcBef>
                <a:spcPts val="600"/>
              </a:spcBef>
              <a:buSzPct val="80000"/>
              <a:buFont typeface="Arial" pitchFamily="34" charset="0"/>
              <a:buChar char="•"/>
              <a:defRPr sz="1800" kern="1200">
                <a:gradFill>
                  <a:gsLst>
                    <a:gs pos="0">
                      <a:schemeClr val="tx1"/>
                    </a:gs>
                    <a:gs pos="86000">
                      <a:schemeClr val="tx1"/>
                    </a:gs>
                  </a:gsLst>
                  <a:lin ang="5400000" scaled="0"/>
                </a:gradFill>
                <a:latin typeface="+mn-lt"/>
                <a:ea typeface="+mn-ea"/>
                <a:cs typeface="+mn-cs"/>
              </a:defRPr>
            </a:lvl4pPr>
            <a:lvl5pPr marL="1143000" indent="-228600" algn="l" defTabSz="914363" rtl="0" eaLnBrk="1" latinLnBrk="0" hangingPunct="1">
              <a:lnSpc>
                <a:spcPct val="100000"/>
              </a:lnSpc>
              <a:spcBef>
                <a:spcPts val="600"/>
              </a:spcBef>
              <a:buSzPct val="80000"/>
              <a:buFont typeface="Arial" pitchFamily="34" charset="0"/>
              <a:buChar char="•"/>
              <a:defRPr sz="1600" kern="1200">
                <a:gradFill>
                  <a:gsLst>
                    <a:gs pos="0">
                      <a:schemeClr val="tx1"/>
                    </a:gs>
                    <a:gs pos="86000">
                      <a:schemeClr val="tx1"/>
                    </a:gs>
                  </a:gsLst>
                  <a:lin ang="5400000" scaled="0"/>
                </a:gradFill>
                <a:latin typeface="+mn-lt"/>
                <a:ea typeface="+mn-ea"/>
                <a:cs typeface="+mn-cs"/>
              </a:defRPr>
            </a:lvl5pPr>
            <a:lvl6pPr marL="1370013" indent="-227013" algn="l" defTabSz="914363" rtl="0" eaLnBrk="1" latinLnBrk="0" hangingPunct="1">
              <a:lnSpc>
                <a:spcPct val="100000"/>
              </a:lnSpc>
              <a:spcBef>
                <a:spcPts val="600"/>
              </a:spcBef>
              <a:buFont typeface="Arial" pitchFamily="34" charset="0"/>
              <a:buChar char="•"/>
              <a:defRPr sz="14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1775" lvl="1" indent="0">
              <a:buNone/>
            </a:pPr>
            <a:endParaRPr lang="en-US" dirty="0">
              <a:cs typeface="Segoe UI"/>
            </a:endParaRPr>
          </a:p>
        </p:txBody>
      </p:sp>
      <p:graphicFrame>
        <p:nvGraphicFramePr>
          <p:cNvPr id="3" name="Diagram 2">
            <a:extLst>
              <a:ext uri="{FF2B5EF4-FFF2-40B4-BE49-F238E27FC236}">
                <a16:creationId xmlns:a16="http://schemas.microsoft.com/office/drawing/2014/main" id="{6856E0DD-4D66-4066-8962-94BC4F813A8E}"/>
              </a:ext>
            </a:extLst>
          </p:cNvPr>
          <p:cNvGraphicFramePr/>
          <p:nvPr>
            <p:extLst>
              <p:ext uri="{D42A27DB-BD31-4B8C-83A1-F6EECF244321}">
                <p14:modId xmlns:p14="http://schemas.microsoft.com/office/powerpoint/2010/main" val="506157781"/>
              </p:ext>
            </p:extLst>
          </p:nvPr>
        </p:nvGraphicFramePr>
        <p:xfrm>
          <a:off x="551594" y="743192"/>
          <a:ext cx="5866297" cy="52150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76FE0C1C-1113-4BE2-A228-63A5C5D39943}"/>
              </a:ext>
            </a:extLst>
          </p:cNvPr>
          <p:cNvSpPr txBox="1"/>
          <p:nvPr/>
        </p:nvSpPr>
        <p:spPr>
          <a:xfrm>
            <a:off x="7195559" y="2008262"/>
            <a:ext cx="4753236" cy="4235006"/>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Import Report</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Commonly seen Issues</a:t>
            </a:r>
          </a:p>
          <a:p>
            <a:pPr marL="809271"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Email Format Errors</a:t>
            </a:r>
          </a:p>
          <a:p>
            <a:pPr marL="809271"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Field overflow</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Recommended fix</a:t>
            </a:r>
          </a:p>
          <a:p>
            <a:pPr marL="809271"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Export out the error rows</a:t>
            </a:r>
          </a:p>
          <a:p>
            <a:pPr marL="809271"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Make changes and sign off</a:t>
            </a:r>
          </a:p>
          <a:p>
            <a:pPr marL="809271"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Reimport</a:t>
            </a:r>
          </a:p>
          <a:p>
            <a:pPr marL="809271"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Re-run processes</a:t>
            </a:r>
          </a:p>
        </p:txBody>
      </p:sp>
    </p:spTree>
    <p:extLst>
      <p:ext uri="{BB962C8B-B14F-4D97-AF65-F5344CB8AC3E}">
        <p14:creationId xmlns:p14="http://schemas.microsoft.com/office/powerpoint/2010/main" val="201815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50837" y="217857"/>
            <a:ext cx="11201400" cy="533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lang="en-US" sz="2400" dirty="0">
                <a:gradFill>
                  <a:gsLst>
                    <a:gs pos="0">
                      <a:srgbClr val="FFFFFF"/>
                    </a:gs>
                    <a:gs pos="100000">
                      <a:srgbClr val="FFFFFF"/>
                    </a:gs>
                  </a:gsLst>
                  <a:lin ang="5400000" scaled="0"/>
                </a:gradFill>
                <a:latin typeface="Segoe UI"/>
                <a:ea typeface="Segoe UI" pitchFamily="34" charset="0"/>
                <a:cs typeface="Segoe UI" pitchFamily="34" charset="0"/>
              </a:rPr>
              <a:t>S</a:t>
            </a:r>
            <a:r>
              <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ecurity</a:t>
            </a: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Content Placeholder 3">
            <a:extLst>
              <a:ext uri="{FF2B5EF4-FFF2-40B4-BE49-F238E27FC236}">
                <a16:creationId xmlns:a16="http://schemas.microsoft.com/office/drawing/2014/main" id="{C4FC6C32-AE2F-4DFB-915B-E5C84E6A32B9}"/>
              </a:ext>
            </a:extLst>
          </p:cNvPr>
          <p:cNvSpPr>
            <a:spLocks noGrp="1"/>
          </p:cNvSpPr>
          <p:nvPr/>
        </p:nvSpPr>
        <p:spPr>
          <a:xfrm>
            <a:off x="487680" y="1036297"/>
            <a:ext cx="11064557" cy="4572000"/>
          </a:xfrm>
          <a:prstGeom prst="rect">
            <a:avLst/>
          </a:prstGeom>
          <a:noFill/>
        </p:spPr>
        <p:txBody>
          <a:bodyPr vert="horz" wrap="square" lIns="182880" tIns="91440" rIns="91440" bIns="91440" rtlCol="0" anchor="t">
            <a:normAutofit/>
          </a:bodyPr>
          <a:lstStyle>
            <a:lvl1pPr marL="228600" indent="-228600" algn="l" defTabSz="914363" rtl="0" eaLnBrk="1" latinLnBrk="0" hangingPunct="1">
              <a:lnSpc>
                <a:spcPct val="100000"/>
              </a:lnSpc>
              <a:spcBef>
                <a:spcPts val="600"/>
              </a:spcBef>
              <a:buSzPct val="80000"/>
              <a:buFont typeface="Arial" pitchFamily="34" charset="0"/>
              <a:buChar char="•"/>
              <a:defRPr sz="2800" kern="1200">
                <a:gradFill>
                  <a:gsLst>
                    <a:gs pos="0">
                      <a:schemeClr val="tx1"/>
                    </a:gs>
                    <a:gs pos="86000">
                      <a:schemeClr val="tx1"/>
                    </a:gs>
                  </a:gsLst>
                  <a:lin ang="5400000" scaled="0"/>
                </a:gradFill>
                <a:latin typeface="+mn-lt"/>
                <a:ea typeface="+mn-ea"/>
                <a:cs typeface="+mn-cs"/>
              </a:defRPr>
            </a:lvl1pPr>
            <a:lvl2pPr marL="457200" indent="-225425" algn="l" defTabSz="914363" rtl="0" eaLnBrk="1" latinLnBrk="0" hangingPunct="1">
              <a:lnSpc>
                <a:spcPct val="100000"/>
              </a:lnSpc>
              <a:spcBef>
                <a:spcPts val="600"/>
              </a:spcBef>
              <a:buSzPct val="80000"/>
              <a:buFont typeface="Arial" pitchFamily="34" charset="0"/>
              <a:buChar char="•"/>
              <a:defRPr sz="2400" kern="1200">
                <a:gradFill>
                  <a:gsLst>
                    <a:gs pos="0">
                      <a:schemeClr val="tx1"/>
                    </a:gs>
                    <a:gs pos="86000">
                      <a:schemeClr val="tx1"/>
                    </a:gs>
                  </a:gsLst>
                  <a:lin ang="5400000" scaled="0"/>
                </a:gradFill>
                <a:latin typeface="+mn-lt"/>
                <a:ea typeface="+mn-ea"/>
                <a:cs typeface="+mn-cs"/>
              </a:defRPr>
            </a:lvl2pPr>
            <a:lvl3pPr marL="685800" indent="-228600" algn="l" defTabSz="914363" rtl="0" eaLnBrk="1" latinLnBrk="0" hangingPunct="1">
              <a:lnSpc>
                <a:spcPct val="100000"/>
              </a:lnSpc>
              <a:spcBef>
                <a:spcPts val="600"/>
              </a:spcBef>
              <a:buSzPct val="80000"/>
              <a:buFont typeface="Arial" pitchFamily="34" charset="0"/>
              <a:buChar char="•"/>
              <a:defRPr sz="2000" kern="1200">
                <a:gradFill>
                  <a:gsLst>
                    <a:gs pos="0">
                      <a:schemeClr val="tx1"/>
                    </a:gs>
                    <a:gs pos="86000">
                      <a:schemeClr val="tx1"/>
                    </a:gs>
                  </a:gsLst>
                  <a:lin ang="5400000" scaled="0"/>
                </a:gradFill>
                <a:latin typeface="+mn-lt"/>
                <a:ea typeface="+mn-ea"/>
                <a:cs typeface="+mn-cs"/>
              </a:defRPr>
            </a:lvl3pPr>
            <a:lvl4pPr marL="914400" indent="-228600" algn="l" defTabSz="914363" rtl="0" eaLnBrk="1" latinLnBrk="0" hangingPunct="1">
              <a:lnSpc>
                <a:spcPct val="100000"/>
              </a:lnSpc>
              <a:spcBef>
                <a:spcPts val="600"/>
              </a:spcBef>
              <a:buSzPct val="80000"/>
              <a:buFont typeface="Arial" pitchFamily="34" charset="0"/>
              <a:buChar char="•"/>
              <a:defRPr sz="1800" kern="1200">
                <a:gradFill>
                  <a:gsLst>
                    <a:gs pos="0">
                      <a:schemeClr val="tx1"/>
                    </a:gs>
                    <a:gs pos="86000">
                      <a:schemeClr val="tx1"/>
                    </a:gs>
                  </a:gsLst>
                  <a:lin ang="5400000" scaled="0"/>
                </a:gradFill>
                <a:latin typeface="+mn-lt"/>
                <a:ea typeface="+mn-ea"/>
                <a:cs typeface="+mn-cs"/>
              </a:defRPr>
            </a:lvl4pPr>
            <a:lvl5pPr marL="1143000" indent="-228600" algn="l" defTabSz="914363" rtl="0" eaLnBrk="1" latinLnBrk="0" hangingPunct="1">
              <a:lnSpc>
                <a:spcPct val="100000"/>
              </a:lnSpc>
              <a:spcBef>
                <a:spcPts val="600"/>
              </a:spcBef>
              <a:buSzPct val="80000"/>
              <a:buFont typeface="Arial" pitchFamily="34" charset="0"/>
              <a:buChar char="•"/>
              <a:defRPr sz="1600" kern="1200">
                <a:gradFill>
                  <a:gsLst>
                    <a:gs pos="0">
                      <a:schemeClr val="tx1"/>
                    </a:gs>
                    <a:gs pos="86000">
                      <a:schemeClr val="tx1"/>
                    </a:gs>
                  </a:gsLst>
                  <a:lin ang="5400000" scaled="0"/>
                </a:gradFill>
                <a:latin typeface="+mn-lt"/>
                <a:ea typeface="+mn-ea"/>
                <a:cs typeface="+mn-cs"/>
              </a:defRPr>
            </a:lvl5pPr>
            <a:lvl6pPr marL="1370013" indent="-227013" algn="l" defTabSz="914363" rtl="0" eaLnBrk="1" latinLnBrk="0" hangingPunct="1">
              <a:lnSpc>
                <a:spcPct val="100000"/>
              </a:lnSpc>
              <a:spcBef>
                <a:spcPts val="600"/>
              </a:spcBef>
              <a:buFont typeface="Arial" pitchFamily="34" charset="0"/>
              <a:buChar char="•"/>
              <a:defRPr sz="14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1775" lvl="1" indent="0">
              <a:buNone/>
            </a:pPr>
            <a:endParaRPr lang="en-US" dirty="0">
              <a:cs typeface="Segoe UI"/>
            </a:endParaRPr>
          </a:p>
        </p:txBody>
      </p:sp>
      <p:sp>
        <p:nvSpPr>
          <p:cNvPr id="5" name="TextBox 4">
            <a:extLst>
              <a:ext uri="{FF2B5EF4-FFF2-40B4-BE49-F238E27FC236}">
                <a16:creationId xmlns:a16="http://schemas.microsoft.com/office/drawing/2014/main" id="{76FE0C1C-1113-4BE2-A228-63A5C5D39943}"/>
              </a:ext>
            </a:extLst>
          </p:cNvPr>
          <p:cNvSpPr txBox="1"/>
          <p:nvPr/>
        </p:nvSpPr>
        <p:spPr>
          <a:xfrm>
            <a:off x="1158558" y="1386228"/>
            <a:ext cx="10464577" cy="499521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Add New Users</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Provide all UDO PCR Roles</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Provide VASS specific roles</a:t>
            </a: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Remove users from VASS</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Remove VASS Roles only</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Remove from VASS Teams</a:t>
            </a: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VASS Roles</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VASS Agent</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VASS PCR</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VASS Admin</a:t>
            </a: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Teams</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VASS National</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VASS &lt;NCC Name&gt;</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Reassignment Team</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VASS – Out of Scope</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Ensure that you associate a site when creating a new NCC team, in Level 0 BU</a:t>
            </a:r>
            <a:endParaRPr lang="en-US" sz="2400" dirty="0">
              <a:gradFill>
                <a:gsLst>
                  <a:gs pos="2917">
                    <a:schemeClr val="tx1"/>
                  </a:gs>
                  <a:gs pos="30000">
                    <a:schemeClr val="tx1"/>
                  </a:gs>
                </a:gsLst>
                <a:lin ang="5400000" scaled="0"/>
              </a:gradFill>
            </a:endParaRPr>
          </a:p>
        </p:txBody>
      </p:sp>
      <p:sp>
        <p:nvSpPr>
          <p:cNvPr id="7" name="Rectangle 6">
            <a:extLst>
              <a:ext uri="{FF2B5EF4-FFF2-40B4-BE49-F238E27FC236}">
                <a16:creationId xmlns:a16="http://schemas.microsoft.com/office/drawing/2014/main" id="{FE296341-16E7-4EEF-9685-C89E00A3A8BC}"/>
              </a:ext>
            </a:extLst>
          </p:cNvPr>
          <p:cNvSpPr/>
          <p:nvPr/>
        </p:nvSpPr>
        <p:spPr bwMode="auto">
          <a:xfrm>
            <a:off x="503237" y="370257"/>
            <a:ext cx="11201400" cy="533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lang="en-US" sz="2400" dirty="0">
                <a:gradFill>
                  <a:gsLst>
                    <a:gs pos="0">
                      <a:srgbClr val="FFFFFF"/>
                    </a:gs>
                    <a:gs pos="100000">
                      <a:srgbClr val="FFFFFF"/>
                    </a:gs>
                  </a:gsLst>
                  <a:lin ang="5400000" scaled="0"/>
                </a:gradFill>
                <a:latin typeface="Segoe UI"/>
                <a:ea typeface="Segoe UI" pitchFamily="34" charset="0"/>
                <a:cs typeface="Segoe UI" pitchFamily="34" charset="0"/>
              </a:rPr>
              <a:t>S</a:t>
            </a:r>
            <a:r>
              <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ecurity</a:t>
            </a: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650494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50837" y="217857"/>
            <a:ext cx="11201400" cy="533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lang="en-US" sz="2400" dirty="0">
                <a:gradFill>
                  <a:gsLst>
                    <a:gs pos="0">
                      <a:srgbClr val="FFFFFF"/>
                    </a:gs>
                    <a:gs pos="100000">
                      <a:srgbClr val="FFFFFF"/>
                    </a:gs>
                  </a:gsLst>
                  <a:lin ang="5400000" scaled="0"/>
                </a:gradFill>
                <a:latin typeface="Segoe UI"/>
                <a:ea typeface="Segoe UI" pitchFamily="34" charset="0"/>
                <a:cs typeface="Segoe UI" pitchFamily="34" charset="0"/>
              </a:rPr>
              <a:t>Emails</a:t>
            </a: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Content Placeholder 3">
            <a:extLst>
              <a:ext uri="{FF2B5EF4-FFF2-40B4-BE49-F238E27FC236}">
                <a16:creationId xmlns:a16="http://schemas.microsoft.com/office/drawing/2014/main" id="{C4FC6C32-AE2F-4DFB-915B-E5C84E6A32B9}"/>
              </a:ext>
            </a:extLst>
          </p:cNvPr>
          <p:cNvSpPr>
            <a:spLocks noGrp="1"/>
          </p:cNvSpPr>
          <p:nvPr/>
        </p:nvSpPr>
        <p:spPr>
          <a:xfrm>
            <a:off x="487680" y="1036297"/>
            <a:ext cx="11064557" cy="4572000"/>
          </a:xfrm>
          <a:prstGeom prst="rect">
            <a:avLst/>
          </a:prstGeom>
          <a:noFill/>
        </p:spPr>
        <p:txBody>
          <a:bodyPr vert="horz" wrap="square" lIns="182880" tIns="91440" rIns="91440" bIns="91440" rtlCol="0" anchor="t">
            <a:normAutofit/>
          </a:bodyPr>
          <a:lstStyle>
            <a:lvl1pPr marL="228600" indent="-228600" algn="l" defTabSz="914363" rtl="0" eaLnBrk="1" latinLnBrk="0" hangingPunct="1">
              <a:lnSpc>
                <a:spcPct val="100000"/>
              </a:lnSpc>
              <a:spcBef>
                <a:spcPts val="600"/>
              </a:spcBef>
              <a:buSzPct val="80000"/>
              <a:buFont typeface="Arial" pitchFamily="34" charset="0"/>
              <a:buChar char="•"/>
              <a:defRPr sz="2800" kern="1200">
                <a:gradFill>
                  <a:gsLst>
                    <a:gs pos="0">
                      <a:schemeClr val="tx1"/>
                    </a:gs>
                    <a:gs pos="86000">
                      <a:schemeClr val="tx1"/>
                    </a:gs>
                  </a:gsLst>
                  <a:lin ang="5400000" scaled="0"/>
                </a:gradFill>
                <a:latin typeface="+mn-lt"/>
                <a:ea typeface="+mn-ea"/>
                <a:cs typeface="+mn-cs"/>
              </a:defRPr>
            </a:lvl1pPr>
            <a:lvl2pPr marL="457200" indent="-225425" algn="l" defTabSz="914363" rtl="0" eaLnBrk="1" latinLnBrk="0" hangingPunct="1">
              <a:lnSpc>
                <a:spcPct val="100000"/>
              </a:lnSpc>
              <a:spcBef>
                <a:spcPts val="600"/>
              </a:spcBef>
              <a:buSzPct val="80000"/>
              <a:buFont typeface="Arial" pitchFamily="34" charset="0"/>
              <a:buChar char="•"/>
              <a:defRPr sz="2400" kern="1200">
                <a:gradFill>
                  <a:gsLst>
                    <a:gs pos="0">
                      <a:schemeClr val="tx1"/>
                    </a:gs>
                    <a:gs pos="86000">
                      <a:schemeClr val="tx1"/>
                    </a:gs>
                  </a:gsLst>
                  <a:lin ang="5400000" scaled="0"/>
                </a:gradFill>
                <a:latin typeface="+mn-lt"/>
                <a:ea typeface="+mn-ea"/>
                <a:cs typeface="+mn-cs"/>
              </a:defRPr>
            </a:lvl2pPr>
            <a:lvl3pPr marL="685800" indent="-228600" algn="l" defTabSz="914363" rtl="0" eaLnBrk="1" latinLnBrk="0" hangingPunct="1">
              <a:lnSpc>
                <a:spcPct val="100000"/>
              </a:lnSpc>
              <a:spcBef>
                <a:spcPts val="600"/>
              </a:spcBef>
              <a:buSzPct val="80000"/>
              <a:buFont typeface="Arial" pitchFamily="34" charset="0"/>
              <a:buChar char="•"/>
              <a:defRPr sz="2000" kern="1200">
                <a:gradFill>
                  <a:gsLst>
                    <a:gs pos="0">
                      <a:schemeClr val="tx1"/>
                    </a:gs>
                    <a:gs pos="86000">
                      <a:schemeClr val="tx1"/>
                    </a:gs>
                  </a:gsLst>
                  <a:lin ang="5400000" scaled="0"/>
                </a:gradFill>
                <a:latin typeface="+mn-lt"/>
                <a:ea typeface="+mn-ea"/>
                <a:cs typeface="+mn-cs"/>
              </a:defRPr>
            </a:lvl3pPr>
            <a:lvl4pPr marL="914400" indent="-228600" algn="l" defTabSz="914363" rtl="0" eaLnBrk="1" latinLnBrk="0" hangingPunct="1">
              <a:lnSpc>
                <a:spcPct val="100000"/>
              </a:lnSpc>
              <a:spcBef>
                <a:spcPts val="600"/>
              </a:spcBef>
              <a:buSzPct val="80000"/>
              <a:buFont typeface="Arial" pitchFamily="34" charset="0"/>
              <a:buChar char="•"/>
              <a:defRPr sz="1800" kern="1200">
                <a:gradFill>
                  <a:gsLst>
                    <a:gs pos="0">
                      <a:schemeClr val="tx1"/>
                    </a:gs>
                    <a:gs pos="86000">
                      <a:schemeClr val="tx1"/>
                    </a:gs>
                  </a:gsLst>
                  <a:lin ang="5400000" scaled="0"/>
                </a:gradFill>
                <a:latin typeface="+mn-lt"/>
                <a:ea typeface="+mn-ea"/>
                <a:cs typeface="+mn-cs"/>
              </a:defRPr>
            </a:lvl4pPr>
            <a:lvl5pPr marL="1143000" indent="-228600" algn="l" defTabSz="914363" rtl="0" eaLnBrk="1" latinLnBrk="0" hangingPunct="1">
              <a:lnSpc>
                <a:spcPct val="100000"/>
              </a:lnSpc>
              <a:spcBef>
                <a:spcPts val="600"/>
              </a:spcBef>
              <a:buSzPct val="80000"/>
              <a:buFont typeface="Arial" pitchFamily="34" charset="0"/>
              <a:buChar char="•"/>
              <a:defRPr sz="1600" kern="1200">
                <a:gradFill>
                  <a:gsLst>
                    <a:gs pos="0">
                      <a:schemeClr val="tx1"/>
                    </a:gs>
                    <a:gs pos="86000">
                      <a:schemeClr val="tx1"/>
                    </a:gs>
                  </a:gsLst>
                  <a:lin ang="5400000" scaled="0"/>
                </a:gradFill>
                <a:latin typeface="+mn-lt"/>
                <a:ea typeface="+mn-ea"/>
                <a:cs typeface="+mn-cs"/>
              </a:defRPr>
            </a:lvl5pPr>
            <a:lvl6pPr marL="1370013" indent="-227013" algn="l" defTabSz="914363" rtl="0" eaLnBrk="1" latinLnBrk="0" hangingPunct="1">
              <a:lnSpc>
                <a:spcPct val="100000"/>
              </a:lnSpc>
              <a:spcBef>
                <a:spcPts val="600"/>
              </a:spcBef>
              <a:buFont typeface="Arial" pitchFamily="34" charset="0"/>
              <a:buChar char="•"/>
              <a:defRPr sz="14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1775" lvl="1" indent="0">
              <a:buNone/>
            </a:pPr>
            <a:endParaRPr lang="en-US" dirty="0">
              <a:cs typeface="Segoe UI"/>
            </a:endParaRPr>
          </a:p>
        </p:txBody>
      </p:sp>
      <p:sp>
        <p:nvSpPr>
          <p:cNvPr id="5" name="TextBox 4">
            <a:extLst>
              <a:ext uri="{FF2B5EF4-FFF2-40B4-BE49-F238E27FC236}">
                <a16:creationId xmlns:a16="http://schemas.microsoft.com/office/drawing/2014/main" id="{76FE0C1C-1113-4BE2-A228-63A5C5D39943}"/>
              </a:ext>
            </a:extLst>
          </p:cNvPr>
          <p:cNvSpPr txBox="1"/>
          <p:nvPr/>
        </p:nvSpPr>
        <p:spPr>
          <a:xfrm>
            <a:off x="884238" y="1386228"/>
            <a:ext cx="10464577" cy="2529923"/>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Emails</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Email formats can be changed in 3 places</a:t>
            </a:r>
          </a:p>
          <a:p>
            <a:pPr marL="1275642" lvl="2"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First Failed attempt workflow</a:t>
            </a:r>
          </a:p>
          <a:p>
            <a:pPr marL="1275642" lvl="2"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Last Failed Attempt Workflow</a:t>
            </a:r>
          </a:p>
          <a:p>
            <a:pPr marL="1275642" lvl="2"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Recap Email Template</a:t>
            </a:r>
          </a:p>
          <a:p>
            <a:pPr lvl="1">
              <a:lnSpc>
                <a:spcPct val="90000"/>
              </a:lnSpc>
              <a:spcAft>
                <a:spcPts val="600"/>
              </a:spcAft>
            </a:pP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32003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50837" y="217857"/>
            <a:ext cx="11201400" cy="533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lang="en-US" sz="2400" dirty="0">
                <a:gradFill>
                  <a:gsLst>
                    <a:gs pos="0">
                      <a:srgbClr val="FFFFFF"/>
                    </a:gs>
                    <a:gs pos="100000">
                      <a:srgbClr val="FFFFFF"/>
                    </a:gs>
                  </a:gsLst>
                  <a:lin ang="5400000" scaled="0"/>
                </a:gradFill>
                <a:latin typeface="Segoe UI"/>
                <a:ea typeface="Segoe UI" pitchFamily="34" charset="0"/>
                <a:cs typeface="Segoe UI" pitchFamily="34" charset="0"/>
              </a:rPr>
              <a:t>Power BI</a:t>
            </a: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Content Placeholder 3">
            <a:extLst>
              <a:ext uri="{FF2B5EF4-FFF2-40B4-BE49-F238E27FC236}">
                <a16:creationId xmlns:a16="http://schemas.microsoft.com/office/drawing/2014/main" id="{C4FC6C32-AE2F-4DFB-915B-E5C84E6A32B9}"/>
              </a:ext>
            </a:extLst>
          </p:cNvPr>
          <p:cNvSpPr>
            <a:spLocks noGrp="1"/>
          </p:cNvSpPr>
          <p:nvPr/>
        </p:nvSpPr>
        <p:spPr>
          <a:xfrm>
            <a:off x="487680" y="1036297"/>
            <a:ext cx="11064557" cy="4572000"/>
          </a:xfrm>
          <a:prstGeom prst="rect">
            <a:avLst/>
          </a:prstGeom>
          <a:noFill/>
        </p:spPr>
        <p:txBody>
          <a:bodyPr vert="horz" wrap="square" lIns="182880" tIns="91440" rIns="91440" bIns="91440" rtlCol="0" anchor="t">
            <a:normAutofit/>
          </a:bodyPr>
          <a:lstStyle>
            <a:lvl1pPr marL="228600" indent="-228600" algn="l" defTabSz="914363" rtl="0" eaLnBrk="1" latinLnBrk="0" hangingPunct="1">
              <a:lnSpc>
                <a:spcPct val="100000"/>
              </a:lnSpc>
              <a:spcBef>
                <a:spcPts val="600"/>
              </a:spcBef>
              <a:buSzPct val="80000"/>
              <a:buFont typeface="Arial" pitchFamily="34" charset="0"/>
              <a:buChar char="•"/>
              <a:defRPr sz="2800" kern="1200">
                <a:gradFill>
                  <a:gsLst>
                    <a:gs pos="0">
                      <a:schemeClr val="tx1"/>
                    </a:gs>
                    <a:gs pos="86000">
                      <a:schemeClr val="tx1"/>
                    </a:gs>
                  </a:gsLst>
                  <a:lin ang="5400000" scaled="0"/>
                </a:gradFill>
                <a:latin typeface="+mn-lt"/>
                <a:ea typeface="+mn-ea"/>
                <a:cs typeface="+mn-cs"/>
              </a:defRPr>
            </a:lvl1pPr>
            <a:lvl2pPr marL="457200" indent="-225425" algn="l" defTabSz="914363" rtl="0" eaLnBrk="1" latinLnBrk="0" hangingPunct="1">
              <a:lnSpc>
                <a:spcPct val="100000"/>
              </a:lnSpc>
              <a:spcBef>
                <a:spcPts val="600"/>
              </a:spcBef>
              <a:buSzPct val="80000"/>
              <a:buFont typeface="Arial" pitchFamily="34" charset="0"/>
              <a:buChar char="•"/>
              <a:defRPr sz="2400" kern="1200">
                <a:gradFill>
                  <a:gsLst>
                    <a:gs pos="0">
                      <a:schemeClr val="tx1"/>
                    </a:gs>
                    <a:gs pos="86000">
                      <a:schemeClr val="tx1"/>
                    </a:gs>
                  </a:gsLst>
                  <a:lin ang="5400000" scaled="0"/>
                </a:gradFill>
                <a:latin typeface="+mn-lt"/>
                <a:ea typeface="+mn-ea"/>
                <a:cs typeface="+mn-cs"/>
              </a:defRPr>
            </a:lvl2pPr>
            <a:lvl3pPr marL="685800" indent="-228600" algn="l" defTabSz="914363" rtl="0" eaLnBrk="1" latinLnBrk="0" hangingPunct="1">
              <a:lnSpc>
                <a:spcPct val="100000"/>
              </a:lnSpc>
              <a:spcBef>
                <a:spcPts val="600"/>
              </a:spcBef>
              <a:buSzPct val="80000"/>
              <a:buFont typeface="Arial" pitchFamily="34" charset="0"/>
              <a:buChar char="•"/>
              <a:defRPr sz="2000" kern="1200">
                <a:gradFill>
                  <a:gsLst>
                    <a:gs pos="0">
                      <a:schemeClr val="tx1"/>
                    </a:gs>
                    <a:gs pos="86000">
                      <a:schemeClr val="tx1"/>
                    </a:gs>
                  </a:gsLst>
                  <a:lin ang="5400000" scaled="0"/>
                </a:gradFill>
                <a:latin typeface="+mn-lt"/>
                <a:ea typeface="+mn-ea"/>
                <a:cs typeface="+mn-cs"/>
              </a:defRPr>
            </a:lvl3pPr>
            <a:lvl4pPr marL="914400" indent="-228600" algn="l" defTabSz="914363" rtl="0" eaLnBrk="1" latinLnBrk="0" hangingPunct="1">
              <a:lnSpc>
                <a:spcPct val="100000"/>
              </a:lnSpc>
              <a:spcBef>
                <a:spcPts val="600"/>
              </a:spcBef>
              <a:buSzPct val="80000"/>
              <a:buFont typeface="Arial" pitchFamily="34" charset="0"/>
              <a:buChar char="•"/>
              <a:defRPr sz="1800" kern="1200">
                <a:gradFill>
                  <a:gsLst>
                    <a:gs pos="0">
                      <a:schemeClr val="tx1"/>
                    </a:gs>
                    <a:gs pos="86000">
                      <a:schemeClr val="tx1"/>
                    </a:gs>
                  </a:gsLst>
                  <a:lin ang="5400000" scaled="0"/>
                </a:gradFill>
                <a:latin typeface="+mn-lt"/>
                <a:ea typeface="+mn-ea"/>
                <a:cs typeface="+mn-cs"/>
              </a:defRPr>
            </a:lvl4pPr>
            <a:lvl5pPr marL="1143000" indent="-228600" algn="l" defTabSz="914363" rtl="0" eaLnBrk="1" latinLnBrk="0" hangingPunct="1">
              <a:lnSpc>
                <a:spcPct val="100000"/>
              </a:lnSpc>
              <a:spcBef>
                <a:spcPts val="600"/>
              </a:spcBef>
              <a:buSzPct val="80000"/>
              <a:buFont typeface="Arial" pitchFamily="34" charset="0"/>
              <a:buChar char="•"/>
              <a:defRPr sz="1600" kern="1200">
                <a:gradFill>
                  <a:gsLst>
                    <a:gs pos="0">
                      <a:schemeClr val="tx1"/>
                    </a:gs>
                    <a:gs pos="86000">
                      <a:schemeClr val="tx1"/>
                    </a:gs>
                  </a:gsLst>
                  <a:lin ang="5400000" scaled="0"/>
                </a:gradFill>
                <a:latin typeface="+mn-lt"/>
                <a:ea typeface="+mn-ea"/>
                <a:cs typeface="+mn-cs"/>
              </a:defRPr>
            </a:lvl5pPr>
            <a:lvl6pPr marL="1370013" indent="-227013" algn="l" defTabSz="914363" rtl="0" eaLnBrk="1" latinLnBrk="0" hangingPunct="1">
              <a:lnSpc>
                <a:spcPct val="100000"/>
              </a:lnSpc>
              <a:spcBef>
                <a:spcPts val="600"/>
              </a:spcBef>
              <a:buFont typeface="Arial" pitchFamily="34" charset="0"/>
              <a:buChar char="•"/>
              <a:defRPr sz="14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1775" lvl="1" indent="0">
              <a:buNone/>
            </a:pPr>
            <a:endParaRPr lang="en-US" dirty="0">
              <a:cs typeface="Segoe UI"/>
            </a:endParaRPr>
          </a:p>
        </p:txBody>
      </p:sp>
      <p:sp>
        <p:nvSpPr>
          <p:cNvPr id="5" name="TextBox 4">
            <a:extLst>
              <a:ext uri="{FF2B5EF4-FFF2-40B4-BE49-F238E27FC236}">
                <a16:creationId xmlns:a16="http://schemas.microsoft.com/office/drawing/2014/main" id="{76FE0C1C-1113-4BE2-A228-63A5C5D39943}"/>
              </a:ext>
            </a:extLst>
          </p:cNvPr>
          <p:cNvSpPr txBox="1"/>
          <p:nvPr/>
        </p:nvSpPr>
        <p:spPr>
          <a:xfrm>
            <a:off x="985948" y="1382568"/>
            <a:ext cx="10464577" cy="4918269"/>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Reports</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VASS</a:t>
            </a:r>
          </a:p>
          <a:p>
            <a:pPr marL="1275642" lvl="2"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Data Source : Prod UDO</a:t>
            </a:r>
          </a:p>
          <a:p>
            <a:pPr marL="1275642" lvl="2"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Purpose: Production Report used by end users </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VASS (Dev for PBI)</a:t>
            </a:r>
          </a:p>
          <a:p>
            <a:pPr marL="1275642" lvl="2"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Data Source :  Prod UDO</a:t>
            </a:r>
          </a:p>
          <a:p>
            <a:pPr marL="1275642" lvl="2"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Purpose: Dev/troubleshooting environment to test data available only in Prod</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VASS QA</a:t>
            </a:r>
          </a:p>
          <a:p>
            <a:pPr marL="1275642" lvl="2"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Data Source: QA UDO</a:t>
            </a:r>
          </a:p>
          <a:p>
            <a:pPr marL="1275642" lvl="2"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Purpose: General purpose development report</a:t>
            </a:r>
          </a:p>
          <a:p>
            <a:pPr marL="809271" lvl="1" indent="-342900">
              <a:lnSpc>
                <a:spcPct val="90000"/>
              </a:lnSpc>
              <a:spcAft>
                <a:spcPts val="600"/>
              </a:spcAft>
              <a:buFont typeface="Arial" panose="020B0604020202020204" pitchFamily="34" charset="0"/>
              <a:buChar char="•"/>
            </a:pPr>
            <a:endParaRPr lang="en-US" sz="16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Granting Access</a:t>
            </a:r>
          </a:p>
          <a:p>
            <a:pPr marL="809271" lvl="1" indent="-342900">
              <a:lnSpc>
                <a:spcPct val="90000"/>
              </a:lnSpc>
              <a:spcAft>
                <a:spcPts val="600"/>
              </a:spcAft>
              <a:buFont typeface="Arial" panose="020B0604020202020204" pitchFamily="34" charset="0"/>
              <a:buChar char="•"/>
            </a:pPr>
            <a:endParaRPr lang="en-US" sz="1600" dirty="0">
              <a:gradFill>
                <a:gsLst>
                  <a:gs pos="2917">
                    <a:schemeClr val="tx1"/>
                  </a:gs>
                  <a:gs pos="30000">
                    <a:schemeClr val="tx1"/>
                  </a:gs>
                </a:gsLst>
                <a:lin ang="5400000" scaled="0"/>
              </a:gradFill>
            </a:endParaRPr>
          </a:p>
          <a:p>
            <a:pPr lvl="1">
              <a:lnSpc>
                <a:spcPct val="90000"/>
              </a:lnSpc>
              <a:spcAft>
                <a:spcPts val="600"/>
              </a:spcAft>
            </a:pP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08785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22" name="TextBox 21"/>
          <p:cNvSpPr txBox="1"/>
          <p:nvPr/>
        </p:nvSpPr>
        <p:spPr>
          <a:xfrm>
            <a:off x="882" y="2124831"/>
            <a:ext cx="12434711" cy="1828541"/>
          </a:xfrm>
          <a:prstGeom prst="rect">
            <a:avLst/>
          </a:prstGeom>
          <a:solidFill>
            <a:srgbClr val="0078D7"/>
          </a:solidFill>
        </p:spPr>
        <p:txBody>
          <a:bodyPr wrap="square" lIns="182854" tIns="146283" rIns="182854" bIns="146283" rtlCol="0" anchor="ctr" anchorCtr="0">
            <a:noAutofit/>
          </a:bodyPr>
          <a:lstStyle/>
          <a:p>
            <a:pPr algn="ctr" defTabSz="932597">
              <a:lnSpc>
                <a:spcPct val="90000"/>
              </a:lnSpc>
              <a:spcAft>
                <a:spcPts val="600"/>
              </a:spcAft>
            </a:pPr>
            <a:r>
              <a:rPr lang="en-US" sz="5499" dirty="0">
                <a:gradFill>
                  <a:gsLst>
                    <a:gs pos="2917">
                      <a:prstClr val="white"/>
                    </a:gs>
                    <a:gs pos="30000">
                      <a:prstClr val="white"/>
                    </a:gs>
                  </a:gsLst>
                  <a:lin ang="5400000" scaled="0"/>
                </a:gradFill>
                <a:latin typeface="Segoe UI Light" panose="020B0502040204020203" pitchFamily="34" charset="0"/>
                <a:cs typeface="Segoe UI Light" panose="020B0502040204020203" pitchFamily="34" charset="0"/>
              </a:rPr>
              <a:t>Questions</a:t>
            </a:r>
          </a:p>
        </p:txBody>
      </p:sp>
    </p:spTree>
    <p:extLst>
      <p:ext uri="{BB962C8B-B14F-4D97-AF65-F5344CB8AC3E}">
        <p14:creationId xmlns:p14="http://schemas.microsoft.com/office/powerpoint/2010/main" val="322277623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335" y="6240432"/>
            <a:ext cx="12153804" cy="656590"/>
          </a:xfrm>
          <a:prstGeom prst="rect">
            <a:avLst/>
          </a:prstGeom>
          <a:noFill/>
        </p:spPr>
        <p:txBody>
          <a:bodyPr wrap="square" rtlCol="0">
            <a:spAutoFit/>
          </a:bodyPr>
          <a:lstStyle/>
          <a:p>
            <a:pPr>
              <a:lnSpc>
                <a:spcPts val="1060"/>
              </a:lnSpc>
            </a:pPr>
            <a:r>
              <a:rPr lang="en-US" sz="1000" kern="1200" dirty="0">
                <a:solidFill>
                  <a:schemeClr val="tx1"/>
                </a:solidFill>
              </a:rPr>
              <a:t>© 2015 Microsoft Corporation. All rights reserved. Microsoft, Windows, Windows Vista and other product names are or may be registered trademarks and / or trademarks in the U.S. and / 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00" dirty="0">
              <a:solidFill>
                <a:schemeClr val="tx1"/>
              </a:solidFill>
            </a:endParaRPr>
          </a:p>
        </p:txBody>
      </p:sp>
    </p:spTree>
    <p:extLst>
      <p:ext uri="{BB962C8B-B14F-4D97-AF65-F5344CB8AC3E}">
        <p14:creationId xmlns:p14="http://schemas.microsoft.com/office/powerpoint/2010/main" val="126412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 Business_BLUE_1 [Read-Only]" id="{AC730780-007F-4B5E-9C00-D3CEB12C4A8D}" vid="{C146B6C5-8166-4CD9-ACC7-B2CD12212F60}"/>
    </a:ext>
  </a:extLst>
</a:theme>
</file>

<file path=ppt/theme/theme2.xml><?xml version="1.0" encoding="utf-8"?>
<a:theme xmlns:a="http://schemas.openxmlformats.org/drawingml/2006/main" name="COLOR TEMPLATE">
  <a:themeElements>
    <a:clrScheme name="MSVID Blue Brand template_10-14">
      <a:dk1>
        <a:srgbClr val="505050"/>
      </a:dk1>
      <a:lt1>
        <a:srgbClr val="FFFFFF"/>
      </a:lt1>
      <a:dk2>
        <a:srgbClr val="0078D7"/>
      </a:dk2>
      <a:lt2>
        <a:srgbClr val="CDF4FF"/>
      </a:lt2>
      <a:accent1>
        <a:srgbClr val="002050"/>
      </a:accent1>
      <a:accent2>
        <a:srgbClr val="B4009E"/>
      </a:accent2>
      <a:accent3>
        <a:srgbClr val="107C10"/>
      </a:accent3>
      <a:accent4>
        <a:srgbClr val="5C2D91"/>
      </a:accent4>
      <a:accent5>
        <a:srgbClr val="004B50"/>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 Business_BLUE_1 [Read-Only]" id="{AC730780-007F-4B5E-9C00-D3CEB12C4A8D}" vid="{6CB8D75A-98B8-405A-B132-8101AF4AA39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S Brand White 16-9_Dec-2013">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5.xml><?xml version="1.0" encoding="utf-8"?>
<a:theme xmlns:a="http://schemas.openxmlformats.org/drawingml/2006/main" name="1_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 Business_BLUE_1 [Read-Only]" id="{AC730780-007F-4B5E-9C00-D3CEB12C4A8D}" vid="{C146B6C5-8166-4CD9-ACC7-B2CD12212F60}"/>
    </a:ext>
  </a:extLst>
</a:theme>
</file>

<file path=ppt/theme/theme6.xml><?xml version="1.0" encoding="utf-8"?>
<a:theme xmlns:a="http://schemas.openxmlformats.org/drawingml/2006/main" name="2_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 Business_BLUE_1 [Read-Only]" id="{AC730780-007F-4B5E-9C00-D3CEB12C4A8D}" vid="{C146B6C5-8166-4CD9-ACC7-B2CD12212F60}"/>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BF0D94B7E90343AC82CF731DB4468C" ma:contentTypeVersion="8" ma:contentTypeDescription="Create a new document." ma:contentTypeScope="" ma:versionID="a738b8d1ef4352f29d2e0b480e263b0e">
  <xsd:schema xmlns:xsd="http://www.w3.org/2001/XMLSchema" xmlns:xs="http://www.w3.org/2001/XMLSchema" xmlns:p="http://schemas.microsoft.com/office/2006/metadata/properties" xmlns:ns2="fa665df7-787f-44db-965c-f0e5153bf50e" xmlns:ns3="888a2f27-0fe9-4276-aec0-42790f298dc9" targetNamespace="http://schemas.microsoft.com/office/2006/metadata/properties" ma:root="true" ma:fieldsID="3c6ef1ebe46778728b126798ee0e7a7a" ns2:_="" ns3:_="">
    <xsd:import namespace="fa665df7-787f-44db-965c-f0e5153bf50e"/>
    <xsd:import namespace="888a2f27-0fe9-4276-aec0-42790f298dc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3:SharedWithUsers" minOccurs="0"/>
                <xsd:element ref="ns3:SharedWithDetail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665df7-787f-44db-965c-f0e5153bf5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_Flow_SignoffStatus" ma:index="15"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8a2f27-0fe9-4276-aec0-42790f298dc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fa665df7-787f-44db-965c-f0e5153bf50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F91E09-7358-4A2E-8353-56AC6363CF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665df7-787f-44db-965c-f0e5153bf50e"/>
    <ds:schemaRef ds:uri="888a2f27-0fe9-4276-aec0-42790f298d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fa665df7-787f-44db-965c-f0e5153bf50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ESSM_Engagement Close-Out Presentation_Template - Refactor</Template>
  <TotalTime>7156</TotalTime>
  <Words>548</Words>
  <Application>Microsoft Office PowerPoint</Application>
  <PresentationFormat>Custom</PresentationFormat>
  <Paragraphs>93</Paragraphs>
  <Slides>8</Slides>
  <Notes>6</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8</vt:i4>
      </vt:variant>
    </vt:vector>
  </HeadingPairs>
  <TitlesOfParts>
    <vt:vector size="21" baseType="lpstr">
      <vt:lpstr>Arial</vt:lpstr>
      <vt:lpstr>Calibri</vt:lpstr>
      <vt:lpstr>Calibri Light</vt:lpstr>
      <vt:lpstr>Consolas</vt:lpstr>
      <vt:lpstr>Segoe UI</vt:lpstr>
      <vt:lpstr>Segoe UI Light</vt:lpstr>
      <vt:lpstr>Wingdings</vt:lpstr>
      <vt:lpstr>WHITE TEMPLATE</vt:lpstr>
      <vt:lpstr>COLOR TEMPLATE</vt:lpstr>
      <vt:lpstr>Office Theme</vt:lpstr>
      <vt:lpstr>MS Brand White 16-9_Dec-2013</vt:lpstr>
      <vt:lpstr>1_WHITE TEMPLATE</vt:lpstr>
      <vt:lpstr>2_WHITE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Logic20/20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3_Delivery: MSDynamics 365 - Project Close-out Presentation</dc:title>
  <dc:subject>&lt;Speech title here&gt;</dc:subject>
  <dc:creator>Rachel Wong (Logic20/20)</dc:creator>
  <cp:keywords>MSVID, Brand Guidelines, Branding, Visual Identity, grid</cp:keywords>
  <dc:description>Template: Maryfj_x000d_
Formatting:_x000d_
Audience Type:</dc:description>
  <cp:lastModifiedBy>Rahul Kannathusseril</cp:lastModifiedBy>
  <cp:revision>4</cp:revision>
  <dcterms:created xsi:type="dcterms:W3CDTF">2015-01-06T21:46:51Z</dcterms:created>
  <dcterms:modified xsi:type="dcterms:W3CDTF">2020-03-10T20:54:46Z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0x01010008BF0D94B7E90343AC82CF731DB4468C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153;#MSVID|bea382b1-07dc-4923-bba9-f1653d4d4b1b;#152;#Branding|9d80147e-6363-4590-9bf5-a3039afe46bd;#151;#Brand Guidelines|2409fde7-0e5d-48a5-8457-b8b1b4e64cf9;#150;#Visual Identity|ce51df10-3452-4f86-bbb5-d6423d77b887;#149;#grid|89238458-8144-4488-abf1-0</vt:lpwstr>
  </property>
  <property fmtid="{D5CDD505-2E9C-101B-9397-08002B2CF9AE}" pid="12" name="_dlc_DocIdItemGuid">
    <vt:lpwstr>a221a7a9-9457-42c3-8a37-fd74a1716198</vt:lpwstr>
  </property>
  <property fmtid="{D5CDD505-2E9C-101B-9397-08002B2CF9AE}" pid="13" name="Audience1">
    <vt:lpwstr/>
  </property>
  <property fmtid="{D5CDD505-2E9C-101B-9397-08002B2CF9AE}" pid="14" name="ContentType1">
    <vt:lpwstr>14;#Document|64c15061-4ecf-4866-9082-c78643db035d</vt:lpwstr>
  </property>
  <property fmtid="{D5CDD505-2E9C-101B-9397-08002B2CF9AE}" pid="15" name="Account">
    <vt:lpwstr>15;#Microsoft|d841e977-0b57-4f5c-bd13-db9e556048b6</vt:lpwstr>
  </property>
  <property fmtid="{D5CDD505-2E9C-101B-9397-08002B2CF9AE}" pid="16" name="Division">
    <vt:lpwstr/>
  </property>
  <property fmtid="{D5CDD505-2E9C-101B-9397-08002B2CF9AE}" pid="17" name="ItemTypeTag">
    <vt:lpwstr/>
  </property>
  <property fmtid="{D5CDD505-2E9C-101B-9397-08002B2CF9AE}" pid="18" name="bc28b5f076654a3b96073bbbebfeb8c9">
    <vt:lpwstr>English|cb91f272-ce4d-4a7e-9bbf-78b58e3d188d</vt:lpwstr>
  </property>
  <property fmtid="{D5CDD505-2E9C-101B-9397-08002B2CF9AE}" pid="19" name="ie6d2fd56e2d423f9ae5744f65e04598">
    <vt:lpwstr/>
  </property>
  <property fmtid="{D5CDD505-2E9C-101B-9397-08002B2CF9AE}" pid="20" name="VerticalIndustries">
    <vt:lpwstr/>
  </property>
  <property fmtid="{D5CDD505-2E9C-101B-9397-08002B2CF9AE}" pid="21" name="MS Language">
    <vt:lpwstr>1248;#English|cb91f272-ce4d-4a7e-9bbf-78b58e3d188d</vt:lpwstr>
  </property>
  <property fmtid="{D5CDD505-2E9C-101B-9397-08002B2CF9AE}" pid="22" name="SalesGeography">
    <vt:lpwstr/>
  </property>
  <property fmtid="{D5CDD505-2E9C-101B-9397-08002B2CF9AE}" pid="23" name="MSProducts">
    <vt:lpwstr>1370;#Microsoft Dynamics|b8ad994f-bf2b-44e1-98a5-d4268f31aa0b</vt:lpwstr>
  </property>
  <property fmtid="{D5CDD505-2E9C-101B-9397-08002B2CF9AE}" pid="24" name="EnterpriseServices">
    <vt:lpwstr/>
  </property>
  <property fmtid="{D5CDD505-2E9C-101B-9397-08002B2CF9AE}" pid="25" name="ServicesIPTypes">
    <vt:lpwstr>1476;#project close-out presentations|ef0a6903-09d0-4c63-a496-8cb97c1a9151</vt:lpwstr>
  </property>
  <property fmtid="{D5CDD505-2E9C-101B-9397-08002B2CF9AE}" pid="26" name="Services Marketing Audience">
    <vt:lpwstr/>
  </property>
  <property fmtid="{D5CDD505-2E9C-101B-9397-08002B2CF9AE}" pid="27" name="ServicesLifecycleStage">
    <vt:lpwstr/>
  </property>
  <property fmtid="{D5CDD505-2E9C-101B-9397-08002B2CF9AE}" pid="28" name="ServicesCommunities">
    <vt:lpwstr>1340;#WW Dynamics Domain Community|750a39bf-70f2-4912-9603-e1403362f113</vt:lpwstr>
  </property>
  <property fmtid="{D5CDD505-2E9C-101B-9397-08002B2CF9AE}" pid="29" name="MSLanguage">
    <vt:lpwstr>1248;#English|cb91f272-ce4d-4a7e-9bbf-78b58e3d188d</vt:lpwstr>
  </property>
  <property fmtid="{D5CDD505-2E9C-101B-9397-08002B2CF9AE}" pid="30" name="OfferingID">
    <vt:lpwstr>4221;#</vt:lpwstr>
  </property>
  <property fmtid="{D5CDD505-2E9C-101B-9397-08002B2CF9AE}" pid="31" name="ServicesDomain">
    <vt:lpwstr/>
  </property>
  <property fmtid="{D5CDD505-2E9C-101B-9397-08002B2CF9AE}" pid="32" name="l56d15105ae648fdac87f06e9633001e">
    <vt:lpwstr/>
  </property>
  <property fmtid="{D5CDD505-2E9C-101B-9397-08002B2CF9AE}" pid="33" name="ESSM BOM - IP Type">
    <vt:lpwstr>1333;#project close-out presentations|ef0a6903-09d0-4c63-a496-8cb97c1a9151</vt:lpwstr>
  </property>
  <property fmtid="{D5CDD505-2E9C-101B-9397-08002B2CF9AE}" pid="34" name="p920f6992caa4adbaa1880c7ef19b02a">
    <vt:lpwstr/>
  </property>
  <property fmtid="{D5CDD505-2E9C-101B-9397-08002B2CF9AE}" pid="35" name="TaxCatchAll">
    <vt:lpwstr>1370;#Microsoft Dynamics|b8ad994f-bf2b-44e1-98a5-d4268f31aa0b;#61;#project close-out presentations|ef0a6903-09d0-4c63-a496-8cb97c1a9151;#3;#English|cb91f272-ce4d-4a7e-9bbf-78b58e3d188d;#1248;#English|cb91f272-ce4d-4a7e-9bbf-78b58e3d188d;#1340;#WW Dynamics</vt:lpwstr>
  </property>
  <property fmtid="{D5CDD505-2E9C-101B-9397-08002B2CF9AE}" pid="36" name="af1f5bfae61e4243aac9966cb19580e1">
    <vt:lpwstr>WW Dynamics Domain Community|750a39bf-70f2-4912-9603-e1403362f113</vt:lpwstr>
  </property>
  <property fmtid="{D5CDD505-2E9C-101B-9397-08002B2CF9AE}" pid="37" name="MSProductsTaxHTField0">
    <vt:lpwstr>Microsoft Dynamics|b8ad994f-bf2b-44e1-98a5-d4268f31aa0b</vt:lpwstr>
  </property>
  <property fmtid="{D5CDD505-2E9C-101B-9397-08002B2CF9AE}" pid="38" name="m74a2925250f485f9486ed3f97e2a6b3">
    <vt:lpwstr/>
  </property>
  <property fmtid="{D5CDD505-2E9C-101B-9397-08002B2CF9AE}" pid="39" name="p2cc2700055643d8b7538b146d9b1b61">
    <vt:lpwstr>English|cb91f272-ce4d-4a7e-9bbf-78b58e3d188d</vt:lpwstr>
  </property>
  <property fmtid="{D5CDD505-2E9C-101B-9397-08002B2CF9AE}" pid="40" name="g6775e77a6d84637a29014d883a4378a">
    <vt:lpwstr/>
  </property>
  <property fmtid="{D5CDD505-2E9C-101B-9397-08002B2CF9AE}" pid="41" name="cb7870d3641f4a52807a63577a9c1b08">
    <vt:lpwstr/>
  </property>
  <property fmtid="{D5CDD505-2E9C-101B-9397-08002B2CF9AE}" pid="42" name="oad7af80ad0f4ba99bb03b3894ab533c">
    <vt:lpwstr>project close-out presentations|ef0a6903-09d0-4c63-a496-8cb97c1a9151</vt:lpwstr>
  </property>
  <property fmtid="{D5CDD505-2E9C-101B-9397-08002B2CF9AE}" pid="43" name="IPKitNavigation">
    <vt:lpwstr/>
  </property>
  <property fmtid="{D5CDD505-2E9C-101B-9397-08002B2CF9AE}" pid="44" name="MSIP_Label_f42aa342-8706-4288-bd11-ebb85995028c_Enabled">
    <vt:lpwstr>True</vt:lpwstr>
  </property>
  <property fmtid="{D5CDD505-2E9C-101B-9397-08002B2CF9AE}" pid="45" name="MSIP_Label_f42aa342-8706-4288-bd11-ebb85995028c_SiteId">
    <vt:lpwstr>72f988bf-86f1-41af-91ab-2d7cd011db47</vt:lpwstr>
  </property>
  <property fmtid="{D5CDD505-2E9C-101B-9397-08002B2CF9AE}" pid="46" name="MSIP_Label_f42aa342-8706-4288-bd11-ebb85995028c_Owner">
    <vt:lpwstr>jucauley@microsoft.com</vt:lpwstr>
  </property>
  <property fmtid="{D5CDD505-2E9C-101B-9397-08002B2CF9AE}" pid="47" name="MSIP_Label_f42aa342-8706-4288-bd11-ebb85995028c_SetDate">
    <vt:lpwstr>2018-10-01T17:54:33.0208847Z</vt:lpwstr>
  </property>
  <property fmtid="{D5CDD505-2E9C-101B-9397-08002B2CF9AE}" pid="48" name="MSIP_Label_f42aa342-8706-4288-bd11-ebb85995028c_Name">
    <vt:lpwstr>General</vt:lpwstr>
  </property>
  <property fmtid="{D5CDD505-2E9C-101B-9397-08002B2CF9AE}" pid="49" name="MSIP_Label_f42aa342-8706-4288-bd11-ebb85995028c_Application">
    <vt:lpwstr>Microsoft Azure Information Protection</vt:lpwstr>
  </property>
  <property fmtid="{D5CDD505-2E9C-101B-9397-08002B2CF9AE}" pid="50" name="MSIP_Label_f42aa342-8706-4288-bd11-ebb85995028c_Extended_MSFT_Method">
    <vt:lpwstr>Automatic</vt:lpwstr>
  </property>
  <property fmtid="{D5CDD505-2E9C-101B-9397-08002B2CF9AE}" pid="51" name="Sensitivity">
    <vt:lpwstr>General</vt:lpwstr>
  </property>
</Properties>
</file>