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FF76"/>
    <a:srgbClr val="A8D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C88D-95A7-4D97-86CF-82DEC47CD775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F32D-2E0D-43C8-BE0B-92BAC3817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87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C88D-95A7-4D97-86CF-82DEC47CD775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F32D-2E0D-43C8-BE0B-92BAC3817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41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C88D-95A7-4D97-86CF-82DEC47CD775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F32D-2E0D-43C8-BE0B-92BAC3817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388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C88D-95A7-4D97-86CF-82DEC47CD775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F32D-2E0D-43C8-BE0B-92BAC3817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376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C88D-95A7-4D97-86CF-82DEC47CD775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F32D-2E0D-43C8-BE0B-92BAC3817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088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C88D-95A7-4D97-86CF-82DEC47CD775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F32D-2E0D-43C8-BE0B-92BAC3817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27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C88D-95A7-4D97-86CF-82DEC47CD775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F32D-2E0D-43C8-BE0B-92BAC3817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35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C88D-95A7-4D97-86CF-82DEC47CD775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F32D-2E0D-43C8-BE0B-92BAC3817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825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C88D-95A7-4D97-86CF-82DEC47CD775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F32D-2E0D-43C8-BE0B-92BAC3817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07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C88D-95A7-4D97-86CF-82DEC47CD775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D40F32D-2E0D-43C8-BE0B-92BAC3817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69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C88D-95A7-4D97-86CF-82DEC47CD775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F32D-2E0D-43C8-BE0B-92BAC3817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85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C88D-95A7-4D97-86CF-82DEC47CD775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F32D-2E0D-43C8-BE0B-92BAC3817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42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C88D-95A7-4D97-86CF-82DEC47CD775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F32D-2E0D-43C8-BE0B-92BAC3817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20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C88D-95A7-4D97-86CF-82DEC47CD775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F32D-2E0D-43C8-BE0B-92BAC3817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53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C88D-95A7-4D97-86CF-82DEC47CD775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F32D-2E0D-43C8-BE0B-92BAC3817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30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C88D-95A7-4D97-86CF-82DEC47CD775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F32D-2E0D-43C8-BE0B-92BAC3817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72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C88D-95A7-4D97-86CF-82DEC47CD775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F32D-2E0D-43C8-BE0B-92BAC3817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31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3CC88D-95A7-4D97-86CF-82DEC47CD775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40F32D-2E0D-43C8-BE0B-92BAC3817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99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51B4D0-B80F-44A3-9E50-227191DFF1AA}"/>
              </a:ext>
            </a:extLst>
          </p:cNvPr>
          <p:cNvSpPr txBox="1"/>
          <p:nvPr/>
        </p:nvSpPr>
        <p:spPr>
          <a:xfrm>
            <a:off x="5477523" y="284084"/>
            <a:ext cx="2308194" cy="553998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E3CD71-11DA-4747-9ADF-15B442FB5BCA}"/>
              </a:ext>
            </a:extLst>
          </p:cNvPr>
          <p:cNvSpPr txBox="1"/>
          <p:nvPr/>
        </p:nvSpPr>
        <p:spPr>
          <a:xfrm>
            <a:off x="3342440" y="2505191"/>
            <a:ext cx="1769619" cy="646331"/>
          </a:xfrm>
          <a:prstGeom prst="rect">
            <a:avLst/>
          </a:prstGeom>
          <a:solidFill>
            <a:srgbClr val="05FF7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Sensors Detect Bottle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BD5E48-7748-4601-924B-78CA6AEE5245}"/>
              </a:ext>
            </a:extLst>
          </p:cNvPr>
          <p:cNvSpPr txBox="1"/>
          <p:nvPr/>
        </p:nvSpPr>
        <p:spPr>
          <a:xfrm>
            <a:off x="1084552" y="4459188"/>
            <a:ext cx="2067021" cy="646331"/>
          </a:xfrm>
          <a:prstGeom prst="rect">
            <a:avLst/>
          </a:prstGeom>
          <a:solidFill>
            <a:srgbClr val="05FF7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Bottle Stops At Capping Section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809FAA-ECDD-4611-AFFE-901740A471F9}"/>
              </a:ext>
            </a:extLst>
          </p:cNvPr>
          <p:cNvSpPr txBox="1"/>
          <p:nvPr/>
        </p:nvSpPr>
        <p:spPr>
          <a:xfrm>
            <a:off x="2414721" y="3482099"/>
            <a:ext cx="1855438" cy="646331"/>
          </a:xfrm>
          <a:prstGeom prst="rect">
            <a:avLst/>
          </a:prstGeom>
          <a:solidFill>
            <a:srgbClr val="05FF7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Bottle Moves To Capping Area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A3A220-1099-453F-8862-1ED2B4355605}"/>
              </a:ext>
            </a:extLst>
          </p:cNvPr>
          <p:cNvSpPr txBox="1"/>
          <p:nvPr/>
        </p:nvSpPr>
        <p:spPr>
          <a:xfrm>
            <a:off x="9898603" y="3934279"/>
            <a:ext cx="2090696" cy="646331"/>
          </a:xfrm>
          <a:prstGeom prst="rect">
            <a:avLst/>
          </a:prstGeom>
          <a:solidFill>
            <a:srgbClr val="05FF7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Bottle Moves To Withdrawal Area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81068B-1DF3-441C-9AD6-EF7C262BDFC7}"/>
              </a:ext>
            </a:extLst>
          </p:cNvPr>
          <p:cNvSpPr txBox="1"/>
          <p:nvPr/>
        </p:nvSpPr>
        <p:spPr>
          <a:xfrm>
            <a:off x="4592713" y="5042840"/>
            <a:ext cx="1769619" cy="646331"/>
          </a:xfrm>
          <a:prstGeom prst="rect">
            <a:avLst/>
          </a:prstGeom>
          <a:solidFill>
            <a:srgbClr val="05FF7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 Gets Apt On Bottle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FD9C48-86BC-4584-80D7-95EA170634F3}"/>
              </a:ext>
            </a:extLst>
          </p:cNvPr>
          <p:cNvSpPr txBox="1"/>
          <p:nvPr/>
        </p:nvSpPr>
        <p:spPr>
          <a:xfrm>
            <a:off x="5746810" y="4091327"/>
            <a:ext cx="1769619" cy="646331"/>
          </a:xfrm>
          <a:prstGeom prst="rect">
            <a:avLst/>
          </a:prstGeom>
          <a:solidFill>
            <a:srgbClr val="05FF7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 Is Placed On Bottle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DBB008-F9F2-474A-9404-ABC73AF7F622}"/>
              </a:ext>
            </a:extLst>
          </p:cNvPr>
          <p:cNvSpPr txBox="1"/>
          <p:nvPr/>
        </p:nvSpPr>
        <p:spPr>
          <a:xfrm>
            <a:off x="6838768" y="3036370"/>
            <a:ext cx="1769619" cy="646331"/>
          </a:xfrm>
          <a:prstGeom prst="rect">
            <a:avLst/>
          </a:prstGeom>
          <a:solidFill>
            <a:srgbClr val="05FF7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Sensors Check Cap Availability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BA3E87-3170-42B0-A92F-5A8E547F000B}"/>
              </a:ext>
            </a:extLst>
          </p:cNvPr>
          <p:cNvSpPr txBox="1"/>
          <p:nvPr/>
        </p:nvSpPr>
        <p:spPr>
          <a:xfrm>
            <a:off x="8824404" y="4904341"/>
            <a:ext cx="2090697" cy="646331"/>
          </a:xfrm>
          <a:prstGeom prst="rect">
            <a:avLst/>
          </a:prstGeom>
          <a:solidFill>
            <a:srgbClr val="05FF7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Sensors Detect Bottle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2F8790-AD7A-4539-A33C-FB721A1E7854}"/>
              </a:ext>
            </a:extLst>
          </p:cNvPr>
          <p:cNvSpPr txBox="1"/>
          <p:nvPr/>
        </p:nvSpPr>
        <p:spPr>
          <a:xfrm>
            <a:off x="7458729" y="5868752"/>
            <a:ext cx="2299316" cy="646331"/>
          </a:xfrm>
          <a:prstGeom prst="rect">
            <a:avLst/>
          </a:prstGeom>
          <a:solidFill>
            <a:srgbClr val="05FF7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Indicate Bottle Withdrawal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7B55B6-0C2E-4398-ACED-5025CBD2FB91}"/>
              </a:ext>
            </a:extLst>
          </p:cNvPr>
          <p:cNvSpPr txBox="1"/>
          <p:nvPr/>
        </p:nvSpPr>
        <p:spPr>
          <a:xfrm>
            <a:off x="3018409" y="5994353"/>
            <a:ext cx="2219418" cy="646331"/>
          </a:xfrm>
          <a:prstGeom prst="rect">
            <a:avLst/>
          </a:prstGeom>
          <a:solidFill>
            <a:srgbClr val="05FF7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Sensors Detect Correct Cap Placing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55287B1-C32A-43C6-BD24-21B6E6798D3D}"/>
              </a:ext>
            </a:extLst>
          </p:cNvPr>
          <p:cNvCxnSpPr/>
          <p:nvPr/>
        </p:nvCxnSpPr>
        <p:spPr>
          <a:xfrm>
            <a:off x="2145434" y="1752482"/>
            <a:ext cx="1197006" cy="75270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E212F6C-8514-49EF-A0FE-3BA28B63BC3A}"/>
              </a:ext>
            </a:extLst>
          </p:cNvPr>
          <p:cNvCxnSpPr>
            <a:cxnSpLocks/>
          </p:cNvCxnSpPr>
          <p:nvPr/>
        </p:nvCxnSpPr>
        <p:spPr>
          <a:xfrm>
            <a:off x="2157274" y="1748901"/>
            <a:ext cx="281862" cy="173328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E3078F-0621-44D6-BFCA-1FFCF7FA2C37}"/>
              </a:ext>
            </a:extLst>
          </p:cNvPr>
          <p:cNvCxnSpPr>
            <a:cxnSpLocks/>
          </p:cNvCxnSpPr>
          <p:nvPr/>
        </p:nvCxnSpPr>
        <p:spPr>
          <a:xfrm flipH="1">
            <a:off x="7458729" y="3045144"/>
            <a:ext cx="1997473" cy="283584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E42BE2-9A9F-4BD9-AD76-74AA6C7674E9}"/>
              </a:ext>
            </a:extLst>
          </p:cNvPr>
          <p:cNvCxnSpPr>
            <a:cxnSpLocks/>
          </p:cNvCxnSpPr>
          <p:nvPr/>
        </p:nvCxnSpPr>
        <p:spPr>
          <a:xfrm flipH="1">
            <a:off x="8824405" y="3045144"/>
            <a:ext cx="631798" cy="185919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202F739-20B8-44A8-AC18-6C0DD9CBD102}"/>
              </a:ext>
            </a:extLst>
          </p:cNvPr>
          <p:cNvCxnSpPr>
            <a:cxnSpLocks/>
          </p:cNvCxnSpPr>
          <p:nvPr/>
        </p:nvCxnSpPr>
        <p:spPr>
          <a:xfrm>
            <a:off x="9456203" y="3036370"/>
            <a:ext cx="442400" cy="89790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5D75F3-3A85-4419-90F9-E6D474CD85F4}"/>
              </a:ext>
            </a:extLst>
          </p:cNvPr>
          <p:cNvCxnSpPr>
            <a:cxnSpLocks/>
          </p:cNvCxnSpPr>
          <p:nvPr/>
        </p:nvCxnSpPr>
        <p:spPr>
          <a:xfrm>
            <a:off x="6107653" y="2211915"/>
            <a:ext cx="731115" cy="82445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069CD72-F9A1-4050-8E5F-D4E6F1F2C841}"/>
              </a:ext>
            </a:extLst>
          </p:cNvPr>
          <p:cNvCxnSpPr>
            <a:cxnSpLocks/>
          </p:cNvCxnSpPr>
          <p:nvPr/>
        </p:nvCxnSpPr>
        <p:spPr>
          <a:xfrm flipH="1">
            <a:off x="1117103" y="1752482"/>
            <a:ext cx="1028331" cy="271519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629D80-41FD-40C0-B69E-71B2264EBE88}"/>
              </a:ext>
            </a:extLst>
          </p:cNvPr>
          <p:cNvSpPr txBox="1"/>
          <p:nvPr/>
        </p:nvSpPr>
        <p:spPr>
          <a:xfrm>
            <a:off x="2145434" y="1290817"/>
            <a:ext cx="2308195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 Bottle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3D81D5-3E6D-428C-85AD-23E0D25E54C2}"/>
              </a:ext>
            </a:extLst>
          </p:cNvPr>
          <p:cNvSpPr txBox="1"/>
          <p:nvPr/>
        </p:nvSpPr>
        <p:spPr>
          <a:xfrm>
            <a:off x="9136603" y="2214147"/>
            <a:ext cx="2457633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Disperse Capped Bottle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6F4F8FD-3523-4B73-BED2-75A391A9EF9A}"/>
              </a:ext>
            </a:extLst>
          </p:cNvPr>
          <p:cNvCxnSpPr>
            <a:cxnSpLocks/>
          </p:cNvCxnSpPr>
          <p:nvPr/>
        </p:nvCxnSpPr>
        <p:spPr>
          <a:xfrm flipH="1">
            <a:off x="3018409" y="2216349"/>
            <a:ext cx="3077591" cy="377800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CE8F677-B73D-4CDE-A659-2F88B024B4A1}"/>
              </a:ext>
            </a:extLst>
          </p:cNvPr>
          <p:cNvCxnSpPr>
            <a:cxnSpLocks/>
          </p:cNvCxnSpPr>
          <p:nvPr/>
        </p:nvCxnSpPr>
        <p:spPr>
          <a:xfrm flipH="1">
            <a:off x="4600110" y="2211915"/>
            <a:ext cx="1511607" cy="28309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592A264-5025-40AE-8B6D-D08F10BB04FF}"/>
              </a:ext>
            </a:extLst>
          </p:cNvPr>
          <p:cNvCxnSpPr>
            <a:cxnSpLocks/>
          </p:cNvCxnSpPr>
          <p:nvPr/>
        </p:nvCxnSpPr>
        <p:spPr>
          <a:xfrm flipH="1">
            <a:off x="5746810" y="2216349"/>
            <a:ext cx="353254" cy="188911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DDA272-57AD-4F00-BFAC-1F29B6CA7E01}"/>
              </a:ext>
            </a:extLst>
          </p:cNvPr>
          <p:cNvSpPr txBox="1"/>
          <p:nvPr/>
        </p:nvSpPr>
        <p:spPr>
          <a:xfrm>
            <a:off x="5477523" y="1752482"/>
            <a:ext cx="2308195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Capping Bottle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E1A18F9-87BF-4588-9523-860F762753B1}"/>
              </a:ext>
            </a:extLst>
          </p:cNvPr>
          <p:cNvCxnSpPr>
            <a:cxnSpLocks/>
          </p:cNvCxnSpPr>
          <p:nvPr/>
        </p:nvCxnSpPr>
        <p:spPr>
          <a:xfrm>
            <a:off x="3299531" y="782420"/>
            <a:ext cx="7065061" cy="1122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7A647D8-51B3-4DA5-982E-938EA0BF1C8D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299532" y="775483"/>
            <a:ext cx="0" cy="51533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DC3153D-C1A6-4FEF-B026-A72F73911781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631620" y="838082"/>
            <a:ext cx="1" cy="9144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82BE6F3-B040-4D5D-BD7B-A6CBF19ED1A2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364592" y="1914050"/>
            <a:ext cx="828" cy="30009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562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63</TotalTime>
  <Words>51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Varad Barge</dc:creator>
  <cp:lastModifiedBy>Varad Barge</cp:lastModifiedBy>
  <cp:revision>7</cp:revision>
  <dcterms:created xsi:type="dcterms:W3CDTF">2019-09-10T17:01:11Z</dcterms:created>
  <dcterms:modified xsi:type="dcterms:W3CDTF">2019-09-10T18:04:34Z</dcterms:modified>
</cp:coreProperties>
</file>