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D86F9FB-03D6-4047-A272-ACBF22355534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5771E0A-F505-4180-9C42-AED997F9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91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F9FB-03D6-4047-A272-ACBF22355534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1E0A-F505-4180-9C42-AED997F9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22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F9FB-03D6-4047-A272-ACBF22355534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1E0A-F505-4180-9C42-AED997F9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73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F9FB-03D6-4047-A272-ACBF22355534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1E0A-F505-4180-9C42-AED997F984C0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995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F9FB-03D6-4047-A272-ACBF22355534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1E0A-F505-4180-9C42-AED997F9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573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F9FB-03D6-4047-A272-ACBF22355534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1E0A-F505-4180-9C42-AED997F9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67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F9FB-03D6-4047-A272-ACBF22355534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1E0A-F505-4180-9C42-AED997F9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374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F9FB-03D6-4047-A272-ACBF22355534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1E0A-F505-4180-9C42-AED997F9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334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F9FB-03D6-4047-A272-ACBF22355534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1E0A-F505-4180-9C42-AED997F9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97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F9FB-03D6-4047-A272-ACBF22355534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1E0A-F505-4180-9C42-AED997F9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63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F9FB-03D6-4047-A272-ACBF22355534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1E0A-F505-4180-9C42-AED997F9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2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F9FB-03D6-4047-A272-ACBF22355534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1E0A-F505-4180-9C42-AED997F9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70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F9FB-03D6-4047-A272-ACBF22355534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1E0A-F505-4180-9C42-AED997F9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43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F9FB-03D6-4047-A272-ACBF22355534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1E0A-F505-4180-9C42-AED997F9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27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F9FB-03D6-4047-A272-ACBF22355534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1E0A-F505-4180-9C42-AED997F9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95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F9FB-03D6-4047-A272-ACBF22355534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1E0A-F505-4180-9C42-AED997F9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23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F9FB-03D6-4047-A272-ACBF22355534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1E0A-F505-4180-9C42-AED997F9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14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F9FB-03D6-4047-A272-ACBF22355534}" type="datetimeFigureOut">
              <a:rPr lang="en-IN" smtClean="0"/>
              <a:t>10-09-2019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71E0A-F505-4180-9C42-AED997F98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698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D106E8-38A1-4E01-90D5-EF7D49635C81}"/>
              </a:ext>
            </a:extLst>
          </p:cNvPr>
          <p:cNvSpPr/>
          <p:nvPr/>
        </p:nvSpPr>
        <p:spPr>
          <a:xfrm>
            <a:off x="3852909" y="1344967"/>
            <a:ext cx="4350058" cy="4168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u="sng" dirty="0">
                <a:solidFill>
                  <a:srgbClr val="FF0000"/>
                </a:solidFill>
              </a:rPr>
              <a:t>BLACK</a:t>
            </a:r>
          </a:p>
          <a:p>
            <a:pPr algn="ctr"/>
            <a:r>
              <a:rPr lang="en-US" sz="3600" b="1" i="1" u="sng" dirty="0">
                <a:solidFill>
                  <a:srgbClr val="FF0000"/>
                </a:solidFill>
              </a:rPr>
              <a:t>BOX</a:t>
            </a:r>
            <a:endParaRPr lang="en-IN" sz="3600" b="1" i="1" u="sng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526259-9E1C-4C2D-BAB3-A95A35A59E74}"/>
              </a:ext>
            </a:extLst>
          </p:cNvPr>
          <p:cNvCxnSpPr>
            <a:cxnSpLocks/>
          </p:cNvCxnSpPr>
          <p:nvPr/>
        </p:nvCxnSpPr>
        <p:spPr>
          <a:xfrm>
            <a:off x="2818660" y="2325950"/>
            <a:ext cx="86113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5A0AA5-E31F-4BC1-8EB5-9620FD8E324C}"/>
              </a:ext>
            </a:extLst>
          </p:cNvPr>
          <p:cNvCxnSpPr>
            <a:cxnSpLocks/>
          </p:cNvCxnSpPr>
          <p:nvPr/>
        </p:nvCxnSpPr>
        <p:spPr>
          <a:xfrm>
            <a:off x="2827537" y="3369985"/>
            <a:ext cx="86113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C9717F-BD84-483A-A792-68B543BC8A6F}"/>
              </a:ext>
            </a:extLst>
          </p:cNvPr>
          <p:cNvCxnSpPr>
            <a:cxnSpLocks/>
          </p:cNvCxnSpPr>
          <p:nvPr/>
        </p:nvCxnSpPr>
        <p:spPr>
          <a:xfrm>
            <a:off x="2827537" y="4480266"/>
            <a:ext cx="86113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B26CD7-EB0F-4940-84B2-A0D76617462B}"/>
              </a:ext>
            </a:extLst>
          </p:cNvPr>
          <p:cNvCxnSpPr>
            <a:cxnSpLocks/>
          </p:cNvCxnSpPr>
          <p:nvPr/>
        </p:nvCxnSpPr>
        <p:spPr>
          <a:xfrm>
            <a:off x="8310979" y="2263806"/>
            <a:ext cx="86113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0372C5-57F3-4A78-AA64-D7E89078883D}"/>
              </a:ext>
            </a:extLst>
          </p:cNvPr>
          <p:cNvCxnSpPr>
            <a:cxnSpLocks/>
          </p:cNvCxnSpPr>
          <p:nvPr/>
        </p:nvCxnSpPr>
        <p:spPr>
          <a:xfrm>
            <a:off x="8310979" y="4477306"/>
            <a:ext cx="86113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83F9C3-381C-45D0-9438-904E7B30DD23}"/>
              </a:ext>
            </a:extLst>
          </p:cNvPr>
          <p:cNvCxnSpPr>
            <a:cxnSpLocks/>
          </p:cNvCxnSpPr>
          <p:nvPr/>
        </p:nvCxnSpPr>
        <p:spPr>
          <a:xfrm>
            <a:off x="8310979" y="3369985"/>
            <a:ext cx="86113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80B62B-528E-4515-B386-6315B732ABEA}"/>
              </a:ext>
            </a:extLst>
          </p:cNvPr>
          <p:cNvSpPr txBox="1"/>
          <p:nvPr/>
        </p:nvSpPr>
        <p:spPr>
          <a:xfrm>
            <a:off x="527480" y="1847288"/>
            <a:ext cx="2237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 Filled Bottles</a:t>
            </a:r>
            <a:endParaRPr lang="en-IN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B70A3C-32B1-4431-BCD5-FE95EC90017C}"/>
              </a:ext>
            </a:extLst>
          </p:cNvPr>
          <p:cNvSpPr txBox="1"/>
          <p:nvPr/>
        </p:nvSpPr>
        <p:spPr>
          <a:xfrm>
            <a:off x="9247572" y="1991905"/>
            <a:ext cx="2710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Capped Bottles</a:t>
            </a:r>
            <a:endParaRPr lang="en-IN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FE4FDD-A902-45FA-B65F-A4D8EDE9EB65}"/>
              </a:ext>
            </a:extLst>
          </p:cNvPr>
          <p:cNvSpPr txBox="1"/>
          <p:nvPr/>
        </p:nvSpPr>
        <p:spPr>
          <a:xfrm>
            <a:off x="9247572" y="3087665"/>
            <a:ext cx="279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Sound Indicator</a:t>
            </a:r>
            <a:endParaRPr lang="en-IN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6067C-2D70-4D51-9A72-43E067963E88}"/>
              </a:ext>
            </a:extLst>
          </p:cNvPr>
          <p:cNvSpPr txBox="1"/>
          <p:nvPr/>
        </p:nvSpPr>
        <p:spPr>
          <a:xfrm>
            <a:off x="9280125" y="4183425"/>
            <a:ext cx="2287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 Indicator</a:t>
            </a:r>
            <a:endParaRPr lang="en-IN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6098F3-B8C9-42B6-B2BB-BD9AEEB127BB}"/>
              </a:ext>
            </a:extLst>
          </p:cNvPr>
          <p:cNvSpPr txBox="1"/>
          <p:nvPr/>
        </p:nvSpPr>
        <p:spPr>
          <a:xfrm>
            <a:off x="668785" y="3087665"/>
            <a:ext cx="210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79D3D-F007-435D-AA0C-9042CA7A64FB}"/>
              </a:ext>
            </a:extLst>
          </p:cNvPr>
          <p:cNvSpPr txBox="1"/>
          <p:nvPr/>
        </p:nvSpPr>
        <p:spPr>
          <a:xfrm>
            <a:off x="788634" y="4183425"/>
            <a:ext cx="2038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Bottle Caps</a:t>
            </a:r>
          </a:p>
        </p:txBody>
      </p:sp>
    </p:spTree>
    <p:extLst>
      <p:ext uri="{BB962C8B-B14F-4D97-AF65-F5344CB8AC3E}">
        <p14:creationId xmlns:p14="http://schemas.microsoft.com/office/powerpoint/2010/main" val="1792010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336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 Barge</dc:creator>
  <cp:lastModifiedBy>Varad Barge</cp:lastModifiedBy>
  <cp:revision>5</cp:revision>
  <dcterms:created xsi:type="dcterms:W3CDTF">2019-09-06T12:18:49Z</dcterms:created>
  <dcterms:modified xsi:type="dcterms:W3CDTF">2019-09-10T16:42:04Z</dcterms:modified>
</cp:coreProperties>
</file>