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282C6-34D8-44B2-83B1-432C79644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BAEB0-76A8-462F-B8E6-D0CD102C3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7E9E1-BA80-43F2-A008-1E0B88EB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A49C-5886-48EC-9172-1B6B355F4212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D0246-25DF-43E2-82BC-5B7EF21C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F7331-A771-419B-A93C-901830A0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9DF5-4C97-4F42-9242-BCC87F38B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95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B1C4-A6A8-4498-A61D-2EE903EB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C4556-21BF-4725-AE5B-92BD8CF4D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D2C73-3ABC-43DF-AF63-A90D0C3F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A49C-5886-48EC-9172-1B6B355F4212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C49E0-CDD1-42E8-8B85-1CE68B8B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D8192-BA48-4A9B-805A-D7AB2C9B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9DF5-4C97-4F42-9242-BCC87F38B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83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8B9B8E-AB68-4B1F-97ED-CF19FAEF1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96EFA-CB61-40EE-89B0-92539602B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7F50C-BBC4-4D9D-9479-1F33A3BA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A49C-5886-48EC-9172-1B6B355F4212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E55C9-FACC-40BB-A932-F9E99CADE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FB9E3-8776-4B7E-BE62-533EA3FB6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9DF5-4C97-4F42-9242-BCC87F38B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56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F5C1-7236-4F6B-9063-A7DCA4FCB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A9CAD-449C-4DB8-944C-80C8EC216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B0E19-F87B-4242-94EC-D55898AB4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A49C-5886-48EC-9172-1B6B355F4212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5DA90-DF71-4643-AFD3-E22EE2CE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93EDF-B84D-43D4-B5AE-185B1269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9DF5-4C97-4F42-9242-BCC87F38B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89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1B68-6BAD-4965-8F81-112BD7D4B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04680-656B-4043-9626-D9ED0AF56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96C4D-6FD7-4E2F-B0A8-0C6043097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A49C-5886-48EC-9172-1B6B355F4212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C02A9-8650-46F0-A81A-069FDBCE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00C9F-B0DF-4C56-8F5D-44F56838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9DF5-4C97-4F42-9242-BCC87F38B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43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F06AE-602F-45E0-905D-1A987B9A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5E387-E94F-4058-9063-A1B1909DD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C5F5C-2475-4D21-A062-4EE1215A7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59EBF-0572-4584-A963-A227312B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A49C-5886-48EC-9172-1B6B355F4212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84995-0981-415E-BB44-D10D133E1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BF46C-A78A-43FC-9A32-EA7A7E63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9DF5-4C97-4F42-9242-BCC87F38B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44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3491-7B82-4362-99B8-3DEA38A16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8ADA5-F5AC-49FF-B1B3-20303DEA3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4179D-B9D5-42D4-8DC5-0CA6F4B31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AAA5F-88DB-45FE-8337-C34A40C1D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57738-1552-4508-B933-CB6FE0E20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0145D0-F7D5-42FD-939D-4E39BB94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A49C-5886-48EC-9172-1B6B355F4212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38F48-F7C2-4D53-8A07-1C229B0F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7976F6-836E-4735-AB97-7B840C9DE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9DF5-4C97-4F42-9242-BCC87F38B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74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C513C-B7D0-42EB-858D-FE816FDEF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6A8882-CD88-47EB-B3E0-4EF2CD764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A49C-5886-48EC-9172-1B6B355F4212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7D073-F33F-48FD-BC3D-99AC2511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43B9C-5E10-470D-821B-CC7345AD5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9DF5-4C97-4F42-9242-BCC87F38B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61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049C2A-F6DA-488F-ADD2-021F2434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A49C-5886-48EC-9172-1B6B355F4212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376C4-352B-4EFC-BC47-2E0A3734C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BFD30-AB58-46F8-8876-3AA56B9F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9DF5-4C97-4F42-9242-BCC87F38B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4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D006-4370-4214-899E-DC856269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F77A1-06C9-491E-8358-6E00714A7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5694A-8DBE-42DC-A6E6-03DCE23FD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50D45-1852-40D0-B4B1-DF0F92F8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A49C-5886-48EC-9172-1B6B355F4212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0E8FD-A8BA-4C1F-9DE6-C45F2F11B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E6671-7B37-4248-A643-6363650B2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9DF5-4C97-4F42-9242-BCC87F38B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17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C0F29-A8CE-4B90-AC2F-A5BC7D69A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C82035-A0A5-49EE-B8F5-521616440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7937A-1ED4-495D-B813-F2DA408E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1110-48A0-443E-9610-9FF15DA3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A49C-5886-48EC-9172-1B6B355F4212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29030-2CE8-40E1-8B59-A6CCFEAAB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3560B-6A46-4196-BDF0-B9A91801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9DF5-4C97-4F42-9242-BCC87F38B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70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B25492-D033-481A-952E-F7CE84EFD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7FA94-FD07-41EE-B1DC-B7CFC790D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1DE3-F2DB-4A33-91E1-56F604049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DA49C-5886-48EC-9172-1B6B355F4212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A55C7-D3E0-450F-AC5B-812C0F647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749FA-6D93-4E2A-9D63-B2857C775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A9DF5-4C97-4F42-9242-BCC87F38B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15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0FE4AB9-8B78-4BC8-9E6E-5130A3BD8164}"/>
              </a:ext>
            </a:extLst>
          </p:cNvPr>
          <p:cNvSpPr/>
          <p:nvPr/>
        </p:nvSpPr>
        <p:spPr>
          <a:xfrm>
            <a:off x="2201662" y="215840"/>
            <a:ext cx="9694416" cy="558127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DED449E-B743-437C-A72F-93745F2229E8}"/>
              </a:ext>
            </a:extLst>
          </p:cNvPr>
          <p:cNvSpPr/>
          <p:nvPr/>
        </p:nvSpPr>
        <p:spPr>
          <a:xfrm>
            <a:off x="2610776" y="2308197"/>
            <a:ext cx="2200919" cy="24451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95BBCEE-7ABD-40F3-82CD-DDDE9AAA4D11}"/>
              </a:ext>
            </a:extLst>
          </p:cNvPr>
          <p:cNvSpPr/>
          <p:nvPr/>
        </p:nvSpPr>
        <p:spPr>
          <a:xfrm>
            <a:off x="8566951" y="1884724"/>
            <a:ext cx="2512381" cy="34367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0B7B512-4BD6-428D-AD42-292C31989659}"/>
              </a:ext>
            </a:extLst>
          </p:cNvPr>
          <p:cNvSpPr/>
          <p:nvPr/>
        </p:nvSpPr>
        <p:spPr>
          <a:xfrm>
            <a:off x="2463553" y="570840"/>
            <a:ext cx="8615779" cy="13138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481699-5EB3-4C38-AAA3-75A436857211}"/>
              </a:ext>
            </a:extLst>
          </p:cNvPr>
          <p:cNvCxnSpPr>
            <a:cxnSpLocks/>
          </p:cNvCxnSpPr>
          <p:nvPr/>
        </p:nvCxnSpPr>
        <p:spPr>
          <a:xfrm>
            <a:off x="1748901" y="1127464"/>
            <a:ext cx="37286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7544967-30E5-4344-B71D-71DAB0E76279}"/>
              </a:ext>
            </a:extLst>
          </p:cNvPr>
          <p:cNvSpPr txBox="1"/>
          <p:nvPr/>
        </p:nvSpPr>
        <p:spPr>
          <a:xfrm>
            <a:off x="204186" y="807867"/>
            <a:ext cx="146481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Water filled bottles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C926A68-8C70-4E2B-ABFE-2687E50EC9E9}"/>
              </a:ext>
            </a:extLst>
          </p:cNvPr>
          <p:cNvCxnSpPr>
            <a:cxnSpLocks/>
          </p:cNvCxnSpPr>
          <p:nvPr/>
        </p:nvCxnSpPr>
        <p:spPr>
          <a:xfrm>
            <a:off x="1748901" y="2760670"/>
            <a:ext cx="37286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E302420-06EC-476F-8CDA-764FFE14E3F5}"/>
              </a:ext>
            </a:extLst>
          </p:cNvPr>
          <p:cNvSpPr txBox="1"/>
          <p:nvPr/>
        </p:nvSpPr>
        <p:spPr>
          <a:xfrm>
            <a:off x="204186" y="2558507"/>
            <a:ext cx="1464816" cy="369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Bottle caps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8F6206-FF4D-45ED-8016-A18348459CE8}"/>
              </a:ext>
            </a:extLst>
          </p:cNvPr>
          <p:cNvSpPr txBox="1"/>
          <p:nvPr/>
        </p:nvSpPr>
        <p:spPr>
          <a:xfrm>
            <a:off x="2546412" y="894875"/>
            <a:ext cx="135828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Sense Bottle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CB2E9A-CA3D-481F-9DCB-857E87FBAE58}"/>
              </a:ext>
            </a:extLst>
          </p:cNvPr>
          <p:cNvSpPr txBox="1"/>
          <p:nvPr/>
        </p:nvSpPr>
        <p:spPr>
          <a:xfrm>
            <a:off x="204186" y="4171396"/>
            <a:ext cx="14648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Coded data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C89CCEB-FEB1-4729-91CF-A3DC9BD6E9D3}"/>
              </a:ext>
            </a:extLst>
          </p:cNvPr>
          <p:cNvCxnSpPr>
            <a:cxnSpLocks/>
          </p:cNvCxnSpPr>
          <p:nvPr/>
        </p:nvCxnSpPr>
        <p:spPr>
          <a:xfrm>
            <a:off x="1731885" y="4378442"/>
            <a:ext cx="372862" cy="17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8108872-77E7-4EBB-9CFD-B623504B5C22}"/>
              </a:ext>
            </a:extLst>
          </p:cNvPr>
          <p:cNvSpPr txBox="1"/>
          <p:nvPr/>
        </p:nvSpPr>
        <p:spPr>
          <a:xfrm>
            <a:off x="4521692" y="797456"/>
            <a:ext cx="154471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Bring bottle to capping area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51D8A0-0F34-481E-9474-60D08005784E}"/>
              </a:ext>
            </a:extLst>
          </p:cNvPr>
          <p:cNvSpPr txBox="1"/>
          <p:nvPr/>
        </p:nvSpPr>
        <p:spPr>
          <a:xfrm>
            <a:off x="2947386" y="2562077"/>
            <a:ext cx="1562470" cy="36932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Store Caps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24A424-EF64-4884-9060-5363925DA709}"/>
              </a:ext>
            </a:extLst>
          </p:cNvPr>
          <p:cNvSpPr txBox="1"/>
          <p:nvPr/>
        </p:nvSpPr>
        <p:spPr>
          <a:xfrm>
            <a:off x="2947386" y="4167610"/>
            <a:ext cx="1562470" cy="36932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Store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E7867B-B9EB-48A2-8006-7C6FCB0FF28D}"/>
              </a:ext>
            </a:extLst>
          </p:cNvPr>
          <p:cNvSpPr txBox="1"/>
          <p:nvPr/>
        </p:nvSpPr>
        <p:spPr>
          <a:xfrm>
            <a:off x="6732232" y="803293"/>
            <a:ext cx="154471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Stop and Cap bottle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E2F083-8251-49F3-8947-0CA5E234F9B0}"/>
              </a:ext>
            </a:extLst>
          </p:cNvPr>
          <p:cNvSpPr txBox="1"/>
          <p:nvPr/>
        </p:nvSpPr>
        <p:spPr>
          <a:xfrm>
            <a:off x="5397623" y="2442845"/>
            <a:ext cx="187318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Place cap on the bottle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4AFD38-7991-4818-9A62-714AE46C7960}"/>
              </a:ext>
            </a:extLst>
          </p:cNvPr>
          <p:cNvSpPr txBox="1"/>
          <p:nvPr/>
        </p:nvSpPr>
        <p:spPr>
          <a:xfrm>
            <a:off x="8945731" y="807867"/>
            <a:ext cx="1769617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Bring bottle to withdrawal area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37BF2F-5FDB-43EC-8F9D-E1229C7BC989}"/>
              </a:ext>
            </a:extLst>
          </p:cNvPr>
          <p:cNvSpPr txBox="1"/>
          <p:nvPr/>
        </p:nvSpPr>
        <p:spPr>
          <a:xfrm>
            <a:off x="8981240" y="2578694"/>
            <a:ext cx="1769617" cy="3746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Sense Bottle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145740C-F88E-4411-B8D8-D3B5A50C3E4B}"/>
              </a:ext>
            </a:extLst>
          </p:cNvPr>
          <p:cNvCxnSpPr>
            <a:cxnSpLocks/>
          </p:cNvCxnSpPr>
          <p:nvPr/>
        </p:nvCxnSpPr>
        <p:spPr>
          <a:xfrm>
            <a:off x="3986074" y="1127464"/>
            <a:ext cx="51490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BF30671-9167-4E83-8A0D-6D5EA6234F2A}"/>
              </a:ext>
            </a:extLst>
          </p:cNvPr>
          <p:cNvCxnSpPr>
            <a:cxnSpLocks/>
          </p:cNvCxnSpPr>
          <p:nvPr/>
        </p:nvCxnSpPr>
        <p:spPr>
          <a:xfrm>
            <a:off x="6125592" y="1126458"/>
            <a:ext cx="55929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DBC328-75F2-486A-9150-002992CB8552}"/>
              </a:ext>
            </a:extLst>
          </p:cNvPr>
          <p:cNvCxnSpPr>
            <a:cxnSpLocks/>
          </p:cNvCxnSpPr>
          <p:nvPr/>
        </p:nvCxnSpPr>
        <p:spPr>
          <a:xfrm>
            <a:off x="8336132" y="1127464"/>
            <a:ext cx="550413" cy="14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590EE13-CD17-47E7-A9DB-E3FF2BB95603}"/>
              </a:ext>
            </a:extLst>
          </p:cNvPr>
          <p:cNvCxnSpPr>
            <a:cxnSpLocks/>
          </p:cNvCxnSpPr>
          <p:nvPr/>
        </p:nvCxnSpPr>
        <p:spPr>
          <a:xfrm>
            <a:off x="4585315" y="2743168"/>
            <a:ext cx="70873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4510F02-AB9E-4710-89C5-8D3F3E0E075B}"/>
              </a:ext>
            </a:extLst>
          </p:cNvPr>
          <p:cNvSpPr txBox="1"/>
          <p:nvPr/>
        </p:nvSpPr>
        <p:spPr>
          <a:xfrm>
            <a:off x="5440531" y="4057041"/>
            <a:ext cx="178589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Control System of Machine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F3841CC-6915-4312-89D5-2A85FF40601D}"/>
              </a:ext>
            </a:extLst>
          </p:cNvPr>
          <p:cNvSpPr txBox="1"/>
          <p:nvPr/>
        </p:nvSpPr>
        <p:spPr>
          <a:xfrm>
            <a:off x="2959222" y="5161465"/>
            <a:ext cx="156247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Read Data</a:t>
            </a:r>
          </a:p>
        </p:txBody>
      </p:sp>
      <p:sp>
        <p:nvSpPr>
          <p:cNvPr id="81" name="Arrow: Bent-Up 80">
            <a:extLst>
              <a:ext uri="{FF2B5EF4-FFF2-40B4-BE49-F238E27FC236}">
                <a16:creationId xmlns:a16="http://schemas.microsoft.com/office/drawing/2014/main" id="{63FC28BE-CC12-438C-A828-832EDA2718B9}"/>
              </a:ext>
            </a:extLst>
          </p:cNvPr>
          <p:cNvSpPr/>
          <p:nvPr/>
        </p:nvSpPr>
        <p:spPr>
          <a:xfrm>
            <a:off x="7392140" y="1500336"/>
            <a:ext cx="464600" cy="1313885"/>
          </a:xfrm>
          <a:prstGeom prst="bentUpArrow">
            <a:avLst>
              <a:gd name="adj1" fmla="val 25000"/>
              <a:gd name="adj2" fmla="val 33544"/>
              <a:gd name="adj3" fmla="val 25000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BD71D2F-A59A-4DA1-974C-13F7D6CAF967}"/>
              </a:ext>
            </a:extLst>
          </p:cNvPr>
          <p:cNvCxnSpPr>
            <a:cxnSpLocks/>
          </p:cNvCxnSpPr>
          <p:nvPr/>
        </p:nvCxnSpPr>
        <p:spPr>
          <a:xfrm>
            <a:off x="7270811" y="4356899"/>
            <a:ext cx="12073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E49EB82-F365-43B4-A7B4-F2910055D97F}"/>
              </a:ext>
            </a:extLst>
          </p:cNvPr>
          <p:cNvCxnSpPr>
            <a:cxnSpLocks/>
          </p:cNvCxnSpPr>
          <p:nvPr/>
        </p:nvCxnSpPr>
        <p:spPr>
          <a:xfrm>
            <a:off x="3728621" y="4570018"/>
            <a:ext cx="0" cy="5592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Arrow: Bent-Up 95">
            <a:extLst>
              <a:ext uri="{FF2B5EF4-FFF2-40B4-BE49-F238E27FC236}">
                <a16:creationId xmlns:a16="http://schemas.microsoft.com/office/drawing/2014/main" id="{7C4F95EF-8DD2-4ADA-864D-67DF33743F6F}"/>
              </a:ext>
            </a:extLst>
          </p:cNvPr>
          <p:cNvSpPr/>
          <p:nvPr/>
        </p:nvSpPr>
        <p:spPr>
          <a:xfrm>
            <a:off x="4645609" y="4742667"/>
            <a:ext cx="1873188" cy="646325"/>
          </a:xfrm>
          <a:prstGeom prst="bentUpArrow">
            <a:avLst>
              <a:gd name="adj1" fmla="val 15385"/>
              <a:gd name="adj2" fmla="val 25000"/>
              <a:gd name="adj3" fmla="val 25000"/>
            </a:avLst>
          </a:prstGeom>
          <a:solidFill>
            <a:srgbClr val="FF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DA813B5-9F94-453C-A94C-8DC913CD6531}"/>
              </a:ext>
            </a:extLst>
          </p:cNvPr>
          <p:cNvCxnSpPr>
            <a:cxnSpLocks/>
          </p:cNvCxnSpPr>
          <p:nvPr/>
        </p:nvCxnSpPr>
        <p:spPr>
          <a:xfrm flipV="1">
            <a:off x="6352711" y="3089176"/>
            <a:ext cx="0" cy="92327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5F3029C-74E5-4438-A7DB-3D008CE6AC22}"/>
              </a:ext>
            </a:extLst>
          </p:cNvPr>
          <p:cNvCxnSpPr>
            <a:cxnSpLocks/>
          </p:cNvCxnSpPr>
          <p:nvPr/>
        </p:nvCxnSpPr>
        <p:spPr>
          <a:xfrm>
            <a:off x="9866049" y="1520759"/>
            <a:ext cx="0" cy="10413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7C1D30A-259C-4BAD-8874-576D619FC2B6}"/>
              </a:ext>
            </a:extLst>
          </p:cNvPr>
          <p:cNvSpPr txBox="1"/>
          <p:nvPr/>
        </p:nvSpPr>
        <p:spPr>
          <a:xfrm>
            <a:off x="8945731" y="3923687"/>
            <a:ext cx="1769617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Indicate Process Completion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61B9F8C-7E58-4503-9A2B-88D664F14CA4}"/>
              </a:ext>
            </a:extLst>
          </p:cNvPr>
          <p:cNvCxnSpPr>
            <a:cxnSpLocks/>
          </p:cNvCxnSpPr>
          <p:nvPr/>
        </p:nvCxnSpPr>
        <p:spPr>
          <a:xfrm>
            <a:off x="9866048" y="2980677"/>
            <a:ext cx="0" cy="8966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ED95735-1773-4DD6-8003-6A495B6B9809}"/>
              </a:ext>
            </a:extLst>
          </p:cNvPr>
          <p:cNvSpPr txBox="1"/>
          <p:nvPr/>
        </p:nvSpPr>
        <p:spPr>
          <a:xfrm>
            <a:off x="8945731" y="6352736"/>
            <a:ext cx="18406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Capped Bottle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E0CA23D-E162-4FD7-B9BC-A5B112591D63}"/>
              </a:ext>
            </a:extLst>
          </p:cNvPr>
          <p:cNvCxnSpPr>
            <a:cxnSpLocks/>
          </p:cNvCxnSpPr>
          <p:nvPr/>
        </p:nvCxnSpPr>
        <p:spPr>
          <a:xfrm>
            <a:off x="9866048" y="5906519"/>
            <a:ext cx="0" cy="3877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BA36D65-3421-4755-8609-3C5107DEE39C}"/>
              </a:ext>
            </a:extLst>
          </p:cNvPr>
          <p:cNvSpPr txBox="1"/>
          <p:nvPr/>
        </p:nvSpPr>
        <p:spPr>
          <a:xfrm>
            <a:off x="5459765" y="6352736"/>
            <a:ext cx="17858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Beep Sound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92A9C3-E297-40A3-96C3-0E04EA1D9BFB}"/>
              </a:ext>
            </a:extLst>
          </p:cNvPr>
          <p:cNvCxnSpPr>
            <a:cxnSpLocks/>
          </p:cNvCxnSpPr>
          <p:nvPr/>
        </p:nvCxnSpPr>
        <p:spPr>
          <a:xfrm>
            <a:off x="6374164" y="5909432"/>
            <a:ext cx="0" cy="3877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51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47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Varad Barge</dc:creator>
  <cp:lastModifiedBy>Varad Barge</cp:lastModifiedBy>
  <cp:revision>10</cp:revision>
  <dcterms:created xsi:type="dcterms:W3CDTF">2019-09-10T13:26:13Z</dcterms:created>
  <dcterms:modified xsi:type="dcterms:W3CDTF">2019-09-10T14:59:57Z</dcterms:modified>
</cp:coreProperties>
</file>