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79" r:id="rId4"/>
    <p:sldId id="258" r:id="rId5"/>
    <p:sldId id="260" r:id="rId6"/>
    <p:sldId id="261" r:id="rId7"/>
    <p:sldId id="276" r:id="rId8"/>
    <p:sldId id="262" r:id="rId9"/>
    <p:sldId id="270" r:id="rId10"/>
    <p:sldId id="271" r:id="rId11"/>
    <p:sldId id="272" r:id="rId12"/>
    <p:sldId id="275" r:id="rId13"/>
    <p:sldId id="273" r:id="rId14"/>
    <p:sldId id="274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32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26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12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96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42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54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57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05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99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41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84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3393-84FA-4663-AD3E-12FB8AD62BAF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805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6673-4750-AEFE-FB7D-3237FB8B69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Project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0180F-4C41-107C-B2A8-11401C9633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Team members name with enrolment number 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346D7-404C-D730-E035-01F235E43E97}"/>
              </a:ext>
            </a:extLst>
          </p:cNvPr>
          <p:cNvSpPr txBox="1"/>
          <p:nvPr/>
        </p:nvSpPr>
        <p:spPr>
          <a:xfrm>
            <a:off x="9749901" y="5963120"/>
            <a:ext cx="1936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Guided by</a:t>
            </a:r>
          </a:p>
        </p:txBody>
      </p:sp>
    </p:spTree>
    <p:extLst>
      <p:ext uri="{BB962C8B-B14F-4D97-AF65-F5344CB8AC3E}">
        <p14:creationId xmlns:p14="http://schemas.microsoft.com/office/powerpoint/2010/main" val="2489017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EFFF-22E9-78A5-D8B1-BAA3D9DB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D4E6E-616D-E3B3-2590-B8427C9E7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Sequence diagram or package diagram or activity diagram or Dataflow diagram or etc.,</a:t>
            </a:r>
          </a:p>
          <a:p>
            <a:endParaRPr lang="en-IN" dirty="0"/>
          </a:p>
          <a:p>
            <a:r>
              <a:rPr lang="en-IN" dirty="0"/>
              <a:t>Choose anyone diagram</a:t>
            </a:r>
          </a:p>
        </p:txBody>
      </p:sp>
    </p:spTree>
    <p:extLst>
      <p:ext uri="{BB962C8B-B14F-4D97-AF65-F5344CB8AC3E}">
        <p14:creationId xmlns:p14="http://schemas.microsoft.com/office/powerpoint/2010/main" val="49720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5E3F-4CEB-523B-B829-148B7785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9E0E4-3501-CE51-0479-7792C957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Have you faced any challenging issue during project implementation time try to mention it (problem with solution)</a:t>
            </a:r>
          </a:p>
          <a:p>
            <a:r>
              <a:rPr lang="en-IN" dirty="0"/>
              <a:t>Mean while if you have innovative ideas in your project explain 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50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1719-E99C-63E0-4F0A-D3861A12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8279D-BDC8-EFA8-AB8B-AB5FA285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Tested result</a:t>
            </a:r>
          </a:p>
          <a:p>
            <a:r>
              <a:rPr lang="en-IN" dirty="0"/>
              <a:t>Testing tools approach information</a:t>
            </a:r>
          </a:p>
          <a:p>
            <a:r>
              <a:rPr lang="en-IN" dirty="0"/>
              <a:t>Zero defect certification information</a:t>
            </a:r>
          </a:p>
          <a:p>
            <a:endParaRPr lang="en-IN" dirty="0"/>
          </a:p>
          <a:p>
            <a:r>
              <a:rPr lang="en-IN" dirty="0"/>
              <a:t>Refer the example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7DDEFA-B624-6BB1-3E6D-59C2CD8146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75" t="21359" r="12185" b="8609"/>
          <a:stretch/>
        </p:blipFill>
        <p:spPr>
          <a:xfrm>
            <a:off x="6729272" y="3429000"/>
            <a:ext cx="5202315" cy="322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15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7FB3-FD21-6F28-C70D-546B86A1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about the module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1AAC-70DC-81F1-4D25-573521C27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9547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C742-AD31-E91C-AB78-8C3A798E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E84A5-A7AF-719F-6562-BEB3ED4F0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853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89E2-4FCA-9575-0327-C146A4BB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9B076-87B0-2283-A80A-D06F57C83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43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8B85-7783-1D9E-7916-BE74BAF4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BA464-0A5E-4EA9-7029-5F2D847AC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Listout</a:t>
            </a:r>
            <a:r>
              <a:rPr lang="en-IN" dirty="0"/>
              <a:t> the entire modules</a:t>
            </a:r>
          </a:p>
        </p:txBody>
      </p:sp>
    </p:spTree>
    <p:extLst>
      <p:ext uri="{BB962C8B-B14F-4D97-AF65-F5344CB8AC3E}">
        <p14:creationId xmlns:p14="http://schemas.microsoft.com/office/powerpoint/2010/main" val="3476645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9DA9-202D-4F81-A0BB-D815325C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A4AED-2A1D-45E2-A199-0E681915D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86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187C-0247-A156-3DF1-35A104BE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Title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31DC-FFB0-8C6E-BD8A-2BD7A337E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Goal of your module(s)</a:t>
            </a:r>
          </a:p>
          <a:p>
            <a:r>
              <a:rPr lang="en-IN" dirty="0"/>
              <a:t>List out your module and mention submodule also</a:t>
            </a:r>
          </a:p>
        </p:txBody>
      </p:sp>
    </p:spTree>
    <p:extLst>
      <p:ext uri="{BB962C8B-B14F-4D97-AF65-F5344CB8AC3E}">
        <p14:creationId xmlns:p14="http://schemas.microsoft.com/office/powerpoint/2010/main" val="299855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838D-5BEA-456B-7D15-49B5472D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B18C-A991-A902-31E1-441167E3B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Definition</a:t>
            </a:r>
          </a:p>
          <a:p>
            <a:r>
              <a:rPr lang="en-IN" dirty="0"/>
              <a:t>Sub module details</a:t>
            </a:r>
          </a:p>
          <a:p>
            <a:r>
              <a:rPr lang="en-IN" dirty="0"/>
              <a:t>module interconnection details also</a:t>
            </a:r>
          </a:p>
          <a:p>
            <a:r>
              <a:rPr lang="en-IN" dirty="0"/>
              <a:t>…….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218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FA88-DD62-1DFC-787B-75EB2F47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E0DD3-5EC7-C6DC-4FD3-805F1C32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Definition</a:t>
            </a:r>
          </a:p>
          <a:p>
            <a:r>
              <a:rPr lang="en-IN" dirty="0"/>
              <a:t>Sub module details</a:t>
            </a:r>
          </a:p>
          <a:p>
            <a:r>
              <a:rPr lang="en-IN" dirty="0"/>
              <a:t>module interconnection details also</a:t>
            </a:r>
          </a:p>
          <a:p>
            <a:r>
              <a:rPr lang="en-IN" dirty="0"/>
              <a:t>…….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08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FA88-DD62-1DFC-787B-75EB2F47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E0DD3-5EC7-C6DC-4FD3-805F1C32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Definition</a:t>
            </a:r>
          </a:p>
          <a:p>
            <a:r>
              <a:rPr lang="en-IN" dirty="0"/>
              <a:t>Sub module details</a:t>
            </a:r>
          </a:p>
          <a:p>
            <a:r>
              <a:rPr lang="en-IN" dirty="0"/>
              <a:t>module interconnection details also</a:t>
            </a:r>
          </a:p>
          <a:p>
            <a:r>
              <a:rPr lang="en-IN" dirty="0"/>
              <a:t>…….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6532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9B50-AA89-37EA-48AD-12F4FBA9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DECBA-1024-92A5-632A-CF6EE7196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Highlight your module in this project architecture diagram</a:t>
            </a:r>
          </a:p>
          <a:p>
            <a:endParaRPr lang="en-IN" dirty="0"/>
          </a:p>
          <a:p>
            <a:r>
              <a:rPr lang="en-IN" dirty="0"/>
              <a:t>The overview like =&gt; example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7417F34-F0F7-8DAE-B7FA-92AF1EB5DDAE}"/>
              </a:ext>
            </a:extLst>
          </p:cNvPr>
          <p:cNvGrpSpPr/>
          <p:nvPr/>
        </p:nvGrpSpPr>
        <p:grpSpPr>
          <a:xfrm>
            <a:off x="5788240" y="3515556"/>
            <a:ext cx="5956917" cy="2661407"/>
            <a:chOff x="417116" y="-194172"/>
            <a:chExt cx="10590454" cy="5649266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5E5F7A24-E638-DD19-E52B-5AC4521D8347}"/>
                </a:ext>
              </a:extLst>
            </p:cNvPr>
            <p:cNvSpPr txBox="1">
              <a:spLocks/>
            </p:cNvSpPr>
            <p:nvPr/>
          </p:nvSpPr>
          <p:spPr>
            <a:xfrm>
              <a:off x="491970" y="-194172"/>
              <a:ext cx="10515600" cy="1325563"/>
            </a:xfrm>
            <a:prstGeom prst="rect">
              <a:avLst/>
            </a:prstGeom>
            <a:noFill/>
            <a:ln w="28575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b="1">
                  <a:solidFill>
                    <a:srgbClr val="002060"/>
                  </a:solidFill>
                </a:rPr>
                <a:t>Project Architecture</a:t>
              </a:r>
              <a:endParaRPr lang="en-IN" sz="2400" b="1" dirty="0">
                <a:solidFill>
                  <a:srgbClr val="002060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BCE968-6D3E-EAFF-51BF-07EE1E9F9336}"/>
                </a:ext>
              </a:extLst>
            </p:cNvPr>
            <p:cNvSpPr/>
            <p:nvPr/>
          </p:nvSpPr>
          <p:spPr>
            <a:xfrm>
              <a:off x="417116" y="2351484"/>
              <a:ext cx="2183907" cy="834501"/>
            </a:xfrm>
            <a:prstGeom prst="rect">
              <a:avLst/>
            </a:prstGeom>
            <a:solidFill>
              <a:srgbClr val="336699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Login</a:t>
              </a:r>
              <a:endParaRPr lang="en-IN" sz="12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F2FB40-B2C0-81A5-C46E-A60A0E468457}"/>
                </a:ext>
              </a:extLst>
            </p:cNvPr>
            <p:cNvSpPr/>
            <p:nvPr/>
          </p:nvSpPr>
          <p:spPr>
            <a:xfrm>
              <a:off x="3866686" y="2269110"/>
              <a:ext cx="2183907" cy="834501"/>
            </a:xfrm>
            <a:prstGeom prst="rect">
              <a:avLst/>
            </a:prstGeom>
            <a:solidFill>
              <a:srgbClr val="336699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Dashboard</a:t>
              </a:r>
              <a:endParaRPr lang="en-IN" sz="12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223A15-F720-8B59-90AD-344C40110DAA}"/>
                </a:ext>
              </a:extLst>
            </p:cNvPr>
            <p:cNvSpPr/>
            <p:nvPr/>
          </p:nvSpPr>
          <p:spPr>
            <a:xfrm>
              <a:off x="7368371" y="2241378"/>
              <a:ext cx="2183907" cy="834501"/>
            </a:xfrm>
            <a:prstGeom prst="rect">
              <a:avLst/>
            </a:prstGeom>
            <a:solidFill>
              <a:srgbClr val="336699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Stock maintenance</a:t>
              </a:r>
              <a:endParaRPr lang="en-IN" sz="12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9403CE-B334-057D-6E24-C442BD6DED0E}"/>
                </a:ext>
              </a:extLst>
            </p:cNvPr>
            <p:cNvSpPr/>
            <p:nvPr/>
          </p:nvSpPr>
          <p:spPr>
            <a:xfrm>
              <a:off x="4611949" y="4620593"/>
              <a:ext cx="2183907" cy="834501"/>
            </a:xfrm>
            <a:prstGeom prst="rect">
              <a:avLst/>
            </a:prstGeom>
            <a:solidFill>
              <a:srgbClr val="336699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Order</a:t>
              </a:r>
              <a:endParaRPr lang="en-IN" sz="12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5B127C-9569-0259-1844-8D8A9C95F2AF}"/>
                </a:ext>
              </a:extLst>
            </p:cNvPr>
            <p:cNvSpPr/>
            <p:nvPr/>
          </p:nvSpPr>
          <p:spPr>
            <a:xfrm>
              <a:off x="8460324" y="4594719"/>
              <a:ext cx="2183907" cy="834501"/>
            </a:xfrm>
            <a:prstGeom prst="rect">
              <a:avLst/>
            </a:prstGeom>
            <a:solidFill>
              <a:srgbClr val="336699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checkout</a:t>
              </a:r>
              <a:endParaRPr lang="en-IN" sz="1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C1184A-9DC2-35F6-3D62-5D15CB915975}"/>
                </a:ext>
              </a:extLst>
            </p:cNvPr>
            <p:cNvSpPr/>
            <p:nvPr/>
          </p:nvSpPr>
          <p:spPr>
            <a:xfrm>
              <a:off x="2081814" y="4620593"/>
              <a:ext cx="2183907" cy="834501"/>
            </a:xfrm>
            <a:prstGeom prst="rect">
              <a:avLst/>
            </a:prstGeom>
            <a:solidFill>
              <a:srgbClr val="336699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Report</a:t>
              </a:r>
              <a:endParaRPr lang="en-IN" sz="12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507FE6-4E1A-CF1C-8973-35ED556C8D65}"/>
                </a:ext>
              </a:extLst>
            </p:cNvPr>
            <p:cNvSpPr/>
            <p:nvPr/>
          </p:nvSpPr>
          <p:spPr>
            <a:xfrm>
              <a:off x="4611949" y="752128"/>
              <a:ext cx="2183907" cy="834501"/>
            </a:xfrm>
            <a:prstGeom prst="rect">
              <a:avLst/>
            </a:prstGeom>
            <a:solidFill>
              <a:srgbClr val="336699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Customer</a:t>
              </a:r>
              <a:endParaRPr lang="en-IN" sz="12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871115-A01C-F0F2-F0EE-59C0822DBBA8}"/>
                </a:ext>
              </a:extLst>
            </p:cNvPr>
            <p:cNvSpPr/>
            <p:nvPr/>
          </p:nvSpPr>
          <p:spPr>
            <a:xfrm>
              <a:off x="7896593" y="188903"/>
              <a:ext cx="1837583" cy="539288"/>
            </a:xfrm>
            <a:prstGeom prst="rect">
              <a:avLst/>
            </a:prstGeom>
            <a:solidFill>
              <a:srgbClr val="336699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Approved</a:t>
              </a:r>
              <a:endParaRPr lang="en-IN" sz="12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65DC5AB-F71C-7DBA-4841-8ADEB3FB1759}"/>
                </a:ext>
              </a:extLst>
            </p:cNvPr>
            <p:cNvSpPr/>
            <p:nvPr/>
          </p:nvSpPr>
          <p:spPr>
            <a:xfrm>
              <a:off x="7887810" y="1260902"/>
              <a:ext cx="1837583" cy="539288"/>
            </a:xfrm>
            <a:prstGeom prst="rect">
              <a:avLst/>
            </a:prstGeom>
            <a:solidFill>
              <a:srgbClr val="336699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Pending</a:t>
              </a:r>
              <a:endParaRPr lang="en-IN" sz="12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4148FC7-55D6-80D4-DBFE-D1CE1F983394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2601023" y="2686361"/>
              <a:ext cx="1265663" cy="82374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5354C2D-E604-166D-1906-6901E7FE0E7A}"/>
                </a:ext>
              </a:extLst>
            </p:cNvPr>
            <p:cNvCxnSpPr>
              <a:cxnSpLocks/>
              <a:stCxn id="8" idx="0"/>
              <a:endCxn id="6" idx="2"/>
            </p:cNvCxnSpPr>
            <p:nvPr/>
          </p:nvCxnSpPr>
          <p:spPr>
            <a:xfrm flipH="1" flipV="1">
              <a:off x="4958640" y="3103611"/>
              <a:ext cx="745263" cy="1516982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00C0BC7-FAA0-DD55-26CA-DE627D6B8CD0}"/>
                </a:ext>
              </a:extLst>
            </p:cNvPr>
            <p:cNvCxnSpPr>
              <a:cxnSpLocks/>
              <a:stCxn id="9" idx="1"/>
              <a:endCxn id="8" idx="3"/>
            </p:cNvCxnSpPr>
            <p:nvPr/>
          </p:nvCxnSpPr>
          <p:spPr>
            <a:xfrm flipH="1">
              <a:off x="6795856" y="5011970"/>
              <a:ext cx="1664468" cy="25874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6821BA8-41D0-94DE-BAB7-C76FFE1F127B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5703903" y="3075879"/>
              <a:ext cx="2756422" cy="1544714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A528154-E3A4-2997-4C16-A4B0EB886258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 flipH="1">
              <a:off x="3173768" y="3103611"/>
              <a:ext cx="1784872" cy="1516982"/>
            </a:xfrm>
            <a:prstGeom prst="straightConnector1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38CD046-21B5-8F48-91BC-3D5E83AC5E09}"/>
                </a:ext>
              </a:extLst>
            </p:cNvPr>
            <p:cNvCxnSpPr>
              <a:cxnSpLocks/>
              <a:stCxn id="11" idx="2"/>
              <a:endCxn id="6" idx="0"/>
            </p:cNvCxnSpPr>
            <p:nvPr/>
          </p:nvCxnSpPr>
          <p:spPr>
            <a:xfrm flipH="1">
              <a:off x="4958640" y="1586629"/>
              <a:ext cx="745263" cy="68248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8F9DEF4-1249-E5BB-512D-A10982AA4B7A}"/>
                </a:ext>
              </a:extLst>
            </p:cNvPr>
            <p:cNvCxnSpPr>
              <a:cxnSpLocks/>
              <a:stCxn id="12" idx="2"/>
              <a:endCxn id="11" idx="3"/>
            </p:cNvCxnSpPr>
            <p:nvPr/>
          </p:nvCxnSpPr>
          <p:spPr>
            <a:xfrm flipH="1">
              <a:off x="6795856" y="728191"/>
              <a:ext cx="2019529" cy="441188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D5AA3CC-027A-6F3A-F270-F87B879C5BDD}"/>
                </a:ext>
              </a:extLst>
            </p:cNvPr>
            <p:cNvCxnSpPr>
              <a:cxnSpLocks/>
              <a:stCxn id="13" idx="1"/>
              <a:endCxn id="11" idx="3"/>
            </p:cNvCxnSpPr>
            <p:nvPr/>
          </p:nvCxnSpPr>
          <p:spPr>
            <a:xfrm flipH="1" flipV="1">
              <a:off x="6795856" y="1169379"/>
              <a:ext cx="1091954" cy="361167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C901C8D-0761-640A-89D7-BE56DB1FFD71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6050593" y="2658629"/>
              <a:ext cx="1317778" cy="27732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1206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3F9866E-9908-0B1D-B8E9-D24DEC0E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Tech architecture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649244-B5E7-F187-BA5E-E7484B3A60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72" t="19935" r="8398" b="8868"/>
          <a:stretch/>
        </p:blipFill>
        <p:spPr>
          <a:xfrm>
            <a:off x="5069151" y="2602083"/>
            <a:ext cx="6063448" cy="3477473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77564E7-ACB8-2E65-A465-CAC088D728D8}"/>
              </a:ext>
            </a:extLst>
          </p:cNvPr>
          <p:cNvSpPr txBox="1"/>
          <p:nvPr/>
        </p:nvSpPr>
        <p:spPr>
          <a:xfrm>
            <a:off x="1094172" y="1777053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You want to mention the your technical approach and add the diagrammatic presentation example this</a:t>
            </a:r>
          </a:p>
        </p:txBody>
      </p:sp>
    </p:spTree>
    <p:extLst>
      <p:ext uri="{BB962C8B-B14F-4D97-AF65-F5344CB8AC3E}">
        <p14:creationId xmlns:p14="http://schemas.microsoft.com/office/powerpoint/2010/main" val="1119154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193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Project title</vt:lpstr>
      <vt:lpstr>Project title</vt:lpstr>
      <vt:lpstr>Objective of the Project</vt:lpstr>
      <vt:lpstr>Title of the project</vt:lpstr>
      <vt:lpstr>Module 1</vt:lpstr>
      <vt:lpstr>Module 2</vt:lpstr>
      <vt:lpstr>Module 3</vt:lpstr>
      <vt:lpstr>Project overview</vt:lpstr>
      <vt:lpstr>Tech architecture  </vt:lpstr>
      <vt:lpstr>Dataflow diagram</vt:lpstr>
      <vt:lpstr>Challenging issues</vt:lpstr>
      <vt:lpstr>Testing </vt:lpstr>
      <vt:lpstr>Features about the module </vt:lpstr>
      <vt:lpstr>Future enhancement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VARADHARAJAN</dc:creator>
  <cp:lastModifiedBy>VARADHARAJAN A</cp:lastModifiedBy>
  <cp:revision>3</cp:revision>
  <dcterms:created xsi:type="dcterms:W3CDTF">2022-08-01T12:32:56Z</dcterms:created>
  <dcterms:modified xsi:type="dcterms:W3CDTF">2023-11-20T10:52:51Z</dcterms:modified>
</cp:coreProperties>
</file>