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6" r:id="rId2"/>
    <p:sldId id="368" r:id="rId3"/>
    <p:sldId id="367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65893" autoAdjust="0"/>
  </p:normalViewPr>
  <p:slideViewPr>
    <p:cSldViewPr snapToGrid="0">
      <p:cViewPr>
        <p:scale>
          <a:sx n="75" d="100"/>
          <a:sy n="75" d="100"/>
        </p:scale>
        <p:origin x="1290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22EC-06C3-47FE-87D5-28E1753D79AA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B855-5DC9-4474-9D85-5C135BD8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 уважаемые члены комиссии.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Мы студенты </a:t>
            </a:r>
            <a:r>
              <a:rPr lang="ru-RU" dirty="0"/>
              <a:t>группы 19</a:t>
            </a:r>
            <a:r>
              <a:rPr lang="en-US" dirty="0"/>
              <a:t>12</a:t>
            </a:r>
            <a:r>
              <a:rPr lang="ru-RU" dirty="0"/>
              <a:t>с Волков Дмитрий </a:t>
            </a:r>
            <a:r>
              <a:rPr lang="ru-RU" dirty="0" smtClean="0"/>
              <a:t>Павлович и </a:t>
            </a:r>
            <a:r>
              <a:rPr lang="ru-RU" dirty="0" err="1" smtClean="0"/>
              <a:t>Ридт</a:t>
            </a:r>
            <a:r>
              <a:rPr lang="ru-RU" baseline="0" dirty="0" smtClean="0"/>
              <a:t> Денис Александрович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вашему вниманию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- </a:t>
            </a:r>
            <a:r>
              <a:rPr lang="ru-RU" b="0" i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 веб-сайта </a:t>
            </a:r>
            <a:r>
              <a:rPr lang="ru-RU" b="0" i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 теме ‘Доставка суши’</a:t>
            </a:r>
            <a:endParaRPr lang="ru-RU" b="0" i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Существующие платформы предлагают разрозненную и недостаточно структурированную информацию, часто без учета практического опыта. </a:t>
            </a:r>
            <a:b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Поэтому нужна централизованная система, которая объединит данные об ИИ, позволит делиться опытом и создаст сообщество для обмена знаниями.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6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1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разработке сайта использовались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следующие программные обеспечения и СУБД:</a:t>
            </a:r>
          </a:p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фронтенд части: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 — онлайн-сервис для разработки интерфейсов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WEBStorm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верстки фронтенд части проекта</a:t>
            </a: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WebStorm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обеспечивает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анализ кода на лету, навигацию по коду, рефакторинг, отладку, и интеграцию с системами управления версиями.</a:t>
            </a: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endParaRPr lang="ru-RU" i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Для бэкенд части:</a:t>
            </a: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en-US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PhpStorm</a:t>
            </a:r>
            <a:r>
              <a:rPr lang="ru-RU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для разработки Бэкэнд части проекта.</a:t>
            </a:r>
            <a:r>
              <a:rPr lang="en-US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PhpStorm представляет собой интеллектуальный редактор для PHP, HTML и JavaScript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	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 возможностями анализа кода на лету, предотвращения ошибок в коде и автоматизированными средствами рефакторинга для PHP и JavaScript.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Draw.io</a:t>
            </a:r>
            <a:r>
              <a:rPr lang="ru-RU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для рисования графиков,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для создания диаграмм</a:t>
            </a: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ru-RU" i="1" baseline="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использовалось для создание концептуальной, логический и физической модели данных и структуры сайта</a:t>
            </a: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endParaRPr lang="ru-RU" i="1" baseline="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OpenServer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это локальный сервер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используется для разработки и тестирования веб-приложений на платформе PHP</a:t>
            </a:r>
          </a:p>
          <a:p>
            <a:pPr marL="0" indent="0" algn="just">
              <a:lnSpc>
                <a:spcPct val="115000"/>
              </a:lnSpc>
              <a:spcAft>
                <a:spcPts val="600"/>
              </a:spcAft>
              <a:buFont typeface="+mj-lt"/>
              <a:buNone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phpMyAdmin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веб-приложение с открытым кодом, написанное на языке PHP и представляющее собой веб-интерфейс для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администратирования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СУБД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0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3DE2-3FA7-4569-90F3-90688B26D0BD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D70-DEBC-4C8D-A607-AE7BA4228572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C0F5-5626-44CE-87C8-152BF1DE2D33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D6DA-5509-4221-9F0A-AB863320668B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5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259D-A119-47E7-B5BB-3D4209CA77F4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B4CB-EC52-46B7-9577-E7963979CDA2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6589-51AE-4571-B5DC-5FFC40CA1AB2}" type="datetime1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ACCB-3396-4D5C-8954-524C44CC9CE6}" type="datetime1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431E-5401-4DEA-BEBC-E30F9E4F670C}" type="datetime1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580-6889-4DAF-8FBD-147762C8B820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E753-7522-4B52-953B-7A94DB432975}" type="datetime1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2B06-7AF4-4E68-9874-884E3540552C}" type="datetime1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2.svg"/><Relationship Id="rId4" Type="http://schemas.openxmlformats.org/officeDocument/2006/relationships/image" Target="../media/image2.svg"/><Relationship Id="rId9" Type="http://schemas.openxmlformats.org/officeDocument/2006/relationships/image" Target="../media/image1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D2984-1984-45D4-8942-C832CDB1E4C3}"/>
              </a:ext>
            </a:extLst>
          </p:cNvPr>
          <p:cNvSpPr txBox="1"/>
          <p:nvPr/>
        </p:nvSpPr>
        <p:spPr>
          <a:xfrm>
            <a:off x="-1" y="195807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ОБЛАСТНОЕ ГОСУДАРСТВЕННОЕ БЮДЖЕТНОЕ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ПРОФЕССИОНАЛЬНОЕ ОБРАЗОВАТЕЛЬНОЕ УЧРЕЖДЕНИЕ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«ТОМСКИЙ ЭКОНОМИКО-ПРОМЫШЛЕННЫЙ КОЛЛЕДЖ»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-1" y="2076551"/>
            <a:ext cx="1219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8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ПРОЕКТИРОВАНИЕ И РАЗРАБОТКА ВЕБ-ПРИЛОЖЕНИЯ </a:t>
            </a:r>
            <a:r>
              <a:rPr lang="en-US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/>
            </a:r>
            <a:br>
              <a:rPr lang="en-US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</a:br>
            <a:r>
              <a:rPr lang="ru-RU" sz="2800" cap="all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"</a:t>
            </a:r>
            <a:r>
              <a:rPr lang="ru-RU" sz="28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Библиотека ИИ и его эффективное использование"</a:t>
            </a:r>
            <a:endParaRPr lang="ru-RU" sz="28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algn="ctr">
              <a:spcAft>
                <a:spcPts val="600"/>
              </a:spcAft>
            </a:pPr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ДИПЛОМНЫЙ ПРОЕКТ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4E272-C652-4461-9B07-A0D2CF1D14BF}"/>
              </a:ext>
            </a:extLst>
          </p:cNvPr>
          <p:cNvSpPr txBox="1"/>
          <p:nvPr/>
        </p:nvSpPr>
        <p:spPr>
          <a:xfrm>
            <a:off x="8930505" y="4321726"/>
            <a:ext cx="32614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Выполнил:</a:t>
            </a:r>
            <a:endParaRPr lang="en-US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Студент </a:t>
            </a:r>
            <a:r>
              <a:rPr lang="en-US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IV </a:t>
            </a:r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курса </a:t>
            </a:r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группы 1912с</a:t>
            </a:r>
          </a:p>
          <a:p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Волков Д.П</a:t>
            </a:r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Руководитель ДП:</a:t>
            </a:r>
            <a:endParaRPr lang="ru-RU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Уляхин В.А.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CF3C7-ECDE-4F92-8C2A-1B521012D59E}"/>
              </a:ext>
            </a:extLst>
          </p:cNvPr>
          <p:cNvSpPr txBox="1"/>
          <p:nvPr/>
        </p:nvSpPr>
        <p:spPr>
          <a:xfrm>
            <a:off x="-1" y="6383829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ТОМСК </a:t>
            </a:r>
            <a:r>
              <a:rPr lang="ru-RU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2025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2090149" y="455894"/>
            <a:ext cx="1796051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9000"/>
              </a:spcBef>
              <a:spcAft>
                <a:spcPts val="600"/>
              </a:spcAft>
            </a:pP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2500" y="1626982"/>
            <a:ext cx="58744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Искусственный интеллект (ИИ) активно внедряется в различные сферы — от образования и медицины до бизнеса и творчества. Он помогает автоматизировать задачи, анализировать данные и создавать контент, повышая эффективность процессов. Однако из-за обилия ИИ-инструментов пользователям сложно выбрать подходящее решение и понять, как его применять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Внедрение ИИ в бизнес: преимущества, задачи, инструменты и этапы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3" y="1043747"/>
            <a:ext cx="7083425" cy="472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2098302" y="438838"/>
            <a:ext cx="266419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9000"/>
              </a:spcBef>
              <a:spcAft>
                <a:spcPts val="600"/>
              </a:spcAft>
            </a:pP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ЦЕЛ</a:t>
            </a:r>
            <a:r>
              <a:rPr lang="ru-RU" sz="28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Ь</a:t>
            </a: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 И ЗАДАЧИ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86898" y="1770384"/>
            <a:ext cx="9727201" cy="177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</a:t>
            </a: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и спроектировать веб-приложение "Библиотека ИИ и его эффективное использование", обеспечивающее удобный доступ к материалам, а также предоставляющее платформу для взаимодействия пользователей между 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собой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6898" y="4000598"/>
            <a:ext cx="93970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Спроектировать и разработать базу данных для веб-приложения;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Спроектировать и разработать серверную часть веб-приложения;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макет веб-приложения</a:t>
            </a:r>
            <a:r>
              <a:rPr lang="en-US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;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веб-приложения</a:t>
            </a:r>
            <a:r>
              <a:rPr lang="en-US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;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и провести ручное тестирование на соответствие требованиям, выявить и устранить возможные 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ошибки.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486898" y="1366582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Цель</a:t>
            </a:r>
            <a:endParaRPr lang="ru-RU" sz="2400" dirty="0"/>
          </a:p>
        </p:txBody>
      </p:sp>
      <p:cxnSp>
        <p:nvCxnSpPr>
          <p:cNvPr id="8" name="Прямая соединительная линия 7"/>
          <p:cNvCxnSpPr>
            <a:stCxn id="5" idx="3"/>
          </p:cNvCxnSpPr>
          <p:nvPr/>
        </p:nvCxnSpPr>
        <p:spPr>
          <a:xfrm flipV="1">
            <a:off x="2323987" y="1594677"/>
            <a:ext cx="8184619" cy="2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1486898" y="3580899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Задачи</a:t>
            </a:r>
            <a:endParaRPr lang="ru-RU" sz="2400" dirty="0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2588606" y="3837131"/>
            <a:ext cx="79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171EF-6693-4BB7-9FDD-105B207BB204}"/>
              </a:ext>
            </a:extLst>
          </p:cNvPr>
          <p:cNvSpPr txBox="1"/>
          <p:nvPr/>
        </p:nvSpPr>
        <p:spPr>
          <a:xfrm>
            <a:off x="2098302" y="471155"/>
            <a:ext cx="776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Технологический 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A2024-FD23-4821-BEFC-624C4B6C18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933656" cy="529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ED9F1C-5E01-1565-DC29-EF18F3E5A9AC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175" y="4333066"/>
            <a:ext cx="2444800" cy="1222400"/>
          </a:xfrm>
          <a:prstGeom prst="rect">
            <a:avLst/>
          </a:prstGeom>
        </p:spPr>
      </p:pic>
      <p:pic>
        <p:nvPicPr>
          <p:cNvPr id="1032" name="Picture 8" descr="https://blog.jetbrains.com/wp-content/uploads/2019/08/phpstorm.pn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372" y="1231699"/>
            <a:ext cx="1510407" cy="15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https://sun9-87.userapi.com/s/v1/ig2/kKbrpJifnOc_a563N7A2UNlOC6GvY0dPyCgb-4XfSIcud2Kj9uCJPMDepE3ZaFfPH43rFOIAR4bjXRW_IPq6Rkk_.jpg?size=400x200&amp;quality=96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750" y="3755725"/>
            <a:ext cx="2630304" cy="13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pMyAdmin — Википедия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005" y="1273024"/>
            <a:ext cx="2055795" cy="12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pic>
        <p:nvPicPr>
          <p:cNvPr id="2050" name="Picture 2" descr="PHP — Википедия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16" y="2584589"/>
            <a:ext cx="2032172" cy="1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ravel — Википедия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8" y="14861668"/>
            <a:ext cx="173067" cy="1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n HTML, CSS and JavaScript create a website? | UltimateWB Blog | Web  Design Tips, News &amp; Insights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26" y="2543264"/>
            <a:ext cx="2695575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aravel — Википедия"/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977" y="4843380"/>
            <a:ext cx="1203324" cy="12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raw.io Diagrams — бесплатно скачайте и установите в Windows | Microsoft  Stor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716" y="2860497"/>
            <a:ext cx="1419718" cy="14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9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197</Words>
  <Application>Microsoft Office PowerPoint</Application>
  <PresentationFormat>Широкоэкранный</PresentationFormat>
  <Paragraphs>47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Roboto Condensed Medium</vt:lpstr>
      <vt:lpstr>Tahoma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Волков</dc:creator>
  <cp:lastModifiedBy>Дмитрий Волков</cp:lastModifiedBy>
  <cp:revision>60</cp:revision>
  <dcterms:created xsi:type="dcterms:W3CDTF">2023-06-15T16:42:39Z</dcterms:created>
  <dcterms:modified xsi:type="dcterms:W3CDTF">2025-06-16T17:11:42Z</dcterms:modified>
</cp:coreProperties>
</file>