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0" r:id="rId6"/>
    <p:sldId id="262" r:id="rId7"/>
    <p:sldId id="261" r:id="rId8"/>
    <p:sldId id="263" r:id="rId9"/>
    <p:sldId id="258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08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31f81a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31f81a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jigsaw.w3.org/css-validato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engot.github.io/projet-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VARENGOT/projet-3.gi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2271725" y="527826"/>
            <a:ext cx="5738419" cy="839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solidFill>
                  <a:schemeClr val="accent3">
                    <a:lumMod val="75000"/>
                  </a:schemeClr>
                </a:solidFill>
              </a:rPr>
              <a:t>OPENCLASSROOMS</a:t>
            </a:r>
            <a:endParaRPr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2520441" y="3708806"/>
            <a:ext cx="6330950" cy="778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accent3">
                    <a:lumMod val="75000"/>
                  </a:schemeClr>
                </a:solidFill>
              </a:rPr>
              <a:t>Laurent VARENGOT• 21/11/2022</a:t>
            </a:r>
            <a:endParaRPr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482604" y="2571750"/>
            <a:ext cx="5511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b="1" i="1" u="sng" dirty="0">
                <a:solidFill>
                  <a:schemeClr val="accent3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Projet 3 : Dynamisez une page web avec des animations 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sng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464625" y="1546150"/>
            <a:ext cx="56640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chemeClr val="accent3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DEVELOPPEUR WEB</a:t>
            </a:r>
            <a:endParaRPr sz="2400" b="1" dirty="0">
              <a:solidFill>
                <a:schemeClr val="accent3">
                  <a:lumMod val="7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94684" y="1963857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Présentation </a:t>
            </a:r>
            <a:br>
              <a:rPr lang="fr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du projet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782507" y="277972"/>
            <a:ext cx="4045200" cy="42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Développer un site 100% mobile</a:t>
            </a:r>
          </a:p>
          <a:p>
            <a:pPr>
              <a:buClr>
                <a:schemeClr val="bg1"/>
              </a:buClr>
              <a:buNone/>
            </a:pPr>
            <a:endParaRPr lang="fr-FR" b="1" dirty="0">
              <a:solidFill>
                <a:schemeClr val="bg1"/>
              </a:solidFill>
              <a:latin typeface="Raleway" charset="0"/>
            </a:endParaRP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C7C2B4-9218-4E86-BC35-2D47CB8C1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64" y="1298740"/>
            <a:ext cx="2161885" cy="2982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94684" y="1963857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Logiciel utilisé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782507" y="277972"/>
            <a:ext cx="4045200" cy="42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r>
              <a:rPr lang="fr-FR" b="1" i="1" dirty="0">
                <a:solidFill>
                  <a:schemeClr val="bg1"/>
                </a:solidFill>
                <a:latin typeface="Raleway" charset="0"/>
              </a:rPr>
              <a:t>          </a:t>
            </a: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VISUAL CODE STUDIO</a:t>
            </a: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dirty="0">
              <a:solidFill>
                <a:schemeClr val="bg1"/>
              </a:solidFill>
              <a:latin typeface="Raleway" charset="0"/>
            </a:endParaRP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</p:txBody>
      </p:sp>
      <p:pic>
        <p:nvPicPr>
          <p:cNvPr id="6" name="Image 5" descr="VS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69" y="1635323"/>
            <a:ext cx="3860800" cy="2038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94684" y="1963857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Structure </a:t>
            </a:r>
            <a:br>
              <a:rPr lang="fr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de la page web </a:t>
            </a:r>
            <a:br>
              <a:rPr lang="fr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et de son contenu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782507" y="277972"/>
            <a:ext cx="4045200" cy="42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Code HTML  (HyperText </a:t>
            </a:r>
            <a:r>
              <a:rPr lang="fr-FR" b="1" i="1" u="sng" dirty="0" err="1">
                <a:solidFill>
                  <a:schemeClr val="bg1"/>
                </a:solidFill>
                <a:latin typeface="Raleway" charset="0"/>
              </a:rPr>
              <a:t>Markup</a:t>
            </a: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fr-FR" b="1" i="1" u="sng" dirty="0" err="1">
                <a:solidFill>
                  <a:schemeClr val="bg1"/>
                </a:solidFill>
                <a:latin typeface="Raleway" charset="0"/>
              </a:rPr>
              <a:t>Language</a:t>
            </a: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) </a:t>
            </a: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dirty="0">
              <a:solidFill>
                <a:schemeClr val="bg1"/>
              </a:solidFill>
              <a:latin typeface="Raleway" charset="0"/>
            </a:endParaRP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</p:txBody>
      </p:sp>
      <p:pic>
        <p:nvPicPr>
          <p:cNvPr id="5" name="Image 4" descr="Structure du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92" y="1363052"/>
            <a:ext cx="3897028" cy="2255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94684" y="1963857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 Mise en forme </a:t>
            </a:r>
            <a:br>
              <a:rPr lang="fr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de la page web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782507" y="277972"/>
            <a:ext cx="4045200" cy="42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Code CSS (</a:t>
            </a:r>
            <a:r>
              <a:rPr lang="fr-FR" b="1" i="1" u="sng" dirty="0" err="1">
                <a:solidFill>
                  <a:schemeClr val="bg1"/>
                </a:solidFill>
                <a:latin typeface="Raleway" charset="0"/>
              </a:rPr>
              <a:t>Cascading</a:t>
            </a: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 Style </a:t>
            </a:r>
            <a:r>
              <a:rPr lang="fr-FR" b="1" i="1" u="sng" dirty="0" err="1">
                <a:solidFill>
                  <a:schemeClr val="bg1"/>
                </a:solidFill>
                <a:latin typeface="Raleway" charset="0"/>
              </a:rPr>
              <a:t>Sheets</a:t>
            </a: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 ou feuille de style en cascade)</a:t>
            </a: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dirty="0">
              <a:solidFill>
                <a:schemeClr val="bg1"/>
              </a:solidFill>
              <a:latin typeface="Raleway" charset="0"/>
            </a:endParaRP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</p:txBody>
      </p:sp>
      <p:pic>
        <p:nvPicPr>
          <p:cNvPr id="6" name="Image 5" descr="C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044" y="1539142"/>
            <a:ext cx="332105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94684" y="1963857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 Validité du code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782507" y="277972"/>
            <a:ext cx="4045200" cy="42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Partie HTML :</a:t>
            </a: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  <a:hlinkClick r:id="rId3"/>
              </a:rPr>
              <a:t>https://validator.w3.org/</a:t>
            </a: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  <a:p>
            <a:pPr>
              <a:buNone/>
            </a:pPr>
            <a:endParaRPr lang="fr-FR" b="1" i="1" u="sng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  <a:p>
            <a:pPr>
              <a:buNone/>
            </a:pPr>
            <a:endParaRPr lang="fr-FR" b="1" i="1" u="sng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  <a:p>
            <a:pP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Partie CSS :</a:t>
            </a: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  <a:p>
            <a:pPr lvl="0">
              <a:buNone/>
            </a:pPr>
            <a:r>
              <a:rPr lang="fr-FR" b="1" dirty="0">
                <a:solidFill>
                  <a:schemeClr val="accent3">
                    <a:lumMod val="75000"/>
                  </a:schemeClr>
                </a:solidFill>
                <a:latin typeface="Raleway" charset="0"/>
                <a:hlinkClick r:id="rId4"/>
              </a:rPr>
              <a:t>https://jigsaw.w3.org/css-validator/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5523F56-D566-450D-B8CF-BCF2D8E9B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339" y="1574137"/>
            <a:ext cx="2560512" cy="7794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8CB489-5064-4459-A552-29C84585D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529" y="3986279"/>
            <a:ext cx="2560514" cy="779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94684" y="1963857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Fonctionnalités du site mobile « Ohmyfood »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782507" y="277972"/>
            <a:ext cx="4045200" cy="42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Cahier des charges :</a:t>
            </a: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FontTx/>
              <a:buChar char="-"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Identité graphique</a:t>
            </a:r>
          </a:p>
          <a:p>
            <a:pPr marL="114300" indent="0"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FontTx/>
              <a:buChar char="-"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Effets graphiques et animations</a:t>
            </a:r>
          </a:p>
          <a:p>
            <a:pPr marL="114300" indent="0"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FontTx/>
              <a:buChar char="-"/>
            </a:pPr>
            <a:r>
              <a:rPr lang="fr-FR" b="1" i="1" u="sng" dirty="0" err="1">
                <a:solidFill>
                  <a:schemeClr val="bg1"/>
                </a:solidFill>
                <a:latin typeface="Raleway" charset="0"/>
              </a:rPr>
              <a:t>Compatilbilité</a:t>
            </a: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 Chrome et Firefox</a:t>
            </a:r>
          </a:p>
          <a:p>
            <a:pPr marL="114300" indent="0"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FontTx/>
              <a:buChar char="-"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Contenu des pages</a:t>
            </a:r>
          </a:p>
          <a:p>
            <a:pPr>
              <a:buClr>
                <a:schemeClr val="bg1"/>
              </a:buClr>
              <a:buFontTx/>
              <a:buChar char="-"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dirty="0">
              <a:solidFill>
                <a:schemeClr val="bg1"/>
              </a:solidFill>
              <a:latin typeface="Raleway" charset="0"/>
            </a:endParaRP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94684" y="1963857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accent3">
                    <a:lumMod val="75000"/>
                  </a:schemeClr>
                </a:solidFill>
              </a:rPr>
              <a:t>Liens web et Github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639883" y="287116"/>
            <a:ext cx="4275517" cy="42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chemeClr val="bg1"/>
              </a:buCl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Adresse du site :</a:t>
            </a:r>
          </a:p>
          <a:p>
            <a:pPr marL="114300" indent="0"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r>
              <a:rPr lang="fr-FR" sz="1600" b="1" i="1" u="sng" dirty="0">
                <a:solidFill>
                  <a:schemeClr val="bg1"/>
                </a:solidFill>
                <a:latin typeface="Raleway" charset="0"/>
                <a:hlinkClick r:id="rId3"/>
              </a:rPr>
              <a:t>https://varengot.github.io/projet-3/</a:t>
            </a:r>
            <a:endParaRPr lang="fr-FR" sz="1600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Lien </a:t>
            </a:r>
            <a:r>
              <a:rPr lang="fr-FR" b="1" i="1" u="sng" dirty="0" err="1">
                <a:solidFill>
                  <a:schemeClr val="bg1"/>
                </a:solidFill>
                <a:latin typeface="Raleway" charset="0"/>
              </a:rPr>
              <a:t>Github</a:t>
            </a:r>
            <a:r>
              <a:rPr lang="fr-FR" b="1" i="1" u="sng" dirty="0">
                <a:solidFill>
                  <a:schemeClr val="bg1"/>
                </a:solidFill>
                <a:latin typeface="Raleway" charset="0"/>
              </a:rPr>
              <a:t> :</a:t>
            </a: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r>
              <a:rPr lang="fr-FR" sz="1600" b="1" i="1" u="sng" dirty="0">
                <a:solidFill>
                  <a:schemeClr val="bg1"/>
                </a:solidFill>
                <a:latin typeface="Raleway" charset="0"/>
                <a:hlinkClick r:id="rId4"/>
              </a:rPr>
              <a:t>https://github.com/VARENGOT/projet-3.git/</a:t>
            </a:r>
            <a:endParaRPr lang="fr-FR" sz="1600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sz="1600" b="1" i="1" u="sng" dirty="0">
              <a:solidFill>
                <a:schemeClr val="bg1"/>
              </a:solidFill>
              <a:latin typeface="Raleway" charset="0"/>
            </a:endParaRPr>
          </a:p>
          <a:p>
            <a:pPr>
              <a:buClr>
                <a:schemeClr val="bg1"/>
              </a:buClr>
              <a:buNone/>
            </a:pPr>
            <a:endParaRPr lang="fr-FR" b="1" dirty="0">
              <a:solidFill>
                <a:schemeClr val="bg1"/>
              </a:solidFill>
              <a:latin typeface="Raleway" charset="0"/>
            </a:endParaRPr>
          </a:p>
          <a:p>
            <a:pPr lvl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82466" y="1934596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745475" y="286247"/>
            <a:ext cx="4275900" cy="4189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b="1" u="sng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b="1" u="sng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b="1" u="sng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b="1" u="sng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b="1" u="sng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 b="1" u="sng" dirty="0">
                <a:solidFill>
                  <a:schemeClr val="bg1"/>
                </a:solidFill>
              </a:rPr>
              <a:t>Axes d’amélioration :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Sur l’appropriation des balises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L’organisation d’un page web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Meilleure maîtrise  de certaines balises et animations CSS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 b="1" u="sng" dirty="0">
                <a:solidFill>
                  <a:schemeClr val="bg1"/>
                </a:solidFill>
              </a:rPr>
              <a:t>Problèmes rencontrés :</a:t>
            </a:r>
            <a:endParaRPr lang="fr-FR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Création du </a:t>
            </a:r>
            <a:r>
              <a:rPr lang="fr-FR" dirty="0" err="1">
                <a:solidFill>
                  <a:schemeClr val="bg1"/>
                </a:solidFill>
              </a:rPr>
              <a:t>Loading</a:t>
            </a:r>
            <a:r>
              <a:rPr lang="fr-FR" dirty="0">
                <a:solidFill>
                  <a:schemeClr val="bg1"/>
                </a:solidFill>
              </a:rPr>
              <a:t> Spinner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Mise place des accès </a:t>
            </a:r>
            <a:r>
              <a:rPr lang="fr-FR" dirty="0" err="1">
                <a:solidFill>
                  <a:schemeClr val="bg1"/>
                </a:solidFill>
              </a:rPr>
              <a:t>Github</a:t>
            </a:r>
            <a:endParaRPr lang="fr-FR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Mise en forme mobile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195</Words>
  <Application>Microsoft Office PowerPoint</Application>
  <PresentationFormat>Affichage à l'écran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Lato</vt:lpstr>
      <vt:lpstr>Arial</vt:lpstr>
      <vt:lpstr>Raleway</vt:lpstr>
      <vt:lpstr>Swiss</vt:lpstr>
      <vt:lpstr>OPENCLASSROOMS</vt:lpstr>
      <vt:lpstr>Présentation  du projet</vt:lpstr>
      <vt:lpstr>Logiciel utilisé</vt:lpstr>
      <vt:lpstr>Structure  de la page web  et de son contenu</vt:lpstr>
      <vt:lpstr> Mise en forme  de la page web</vt:lpstr>
      <vt:lpstr> Validité du code</vt:lpstr>
      <vt:lpstr>Fonctionnalités du site mobile « Ohmyfood »</vt:lpstr>
      <vt:lpstr>Liens web et 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</dc:title>
  <dc:creator>Laurent VARENGOT</dc:creator>
  <cp:lastModifiedBy>Laurent VARENGOT</cp:lastModifiedBy>
  <cp:revision>31</cp:revision>
  <dcterms:modified xsi:type="dcterms:W3CDTF">2022-11-17T13:47:45Z</dcterms:modified>
</cp:coreProperties>
</file>