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bols61Touhu4xdUU1HnMZPkPh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5719" l="0" r="9091" t="26082"/>
          <a:stretch/>
        </p:blipFill>
        <p:spPr>
          <a:xfrm>
            <a:off x="-7913" y="-4572"/>
            <a:ext cx="121889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1A606E">
              <a:alpha val="9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-119404" y="1118429"/>
            <a:ext cx="4642229" cy="1228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 sz="3600"/>
              <a:t>PROYECTO PROGRAMACION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43467" y="4670246"/>
            <a:ext cx="368506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MX"/>
              <a:t>Regina Espinosa Preciado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s-MX"/>
              <a:t>Jorge Ruiz Esquer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23181" y="2489934"/>
            <a:ext cx="39570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5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TACOS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244041" y="1123836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PROGRAMA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MX" sz="2400"/>
              <a:t>EL PROGRAMA FUE CREADO CON LA FINALIDAD DE FACILITAR PRINCIPALMENTE A LOS NEGOCIOS LOCALES.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s-MX" sz="2400"/>
              <a:t>EL PROGRAMA QUE APLICAMOS FUE EN UNOS TACOS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s-MX" sz="2400"/>
              <a:t>UNICAMENTE REQUIERE INGRESAR: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NUMERO DE PRODUCTO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CANTIDAD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NÚMERO DE MESA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s-MX" sz="4400"/>
              <a:t>MENÚ</a:t>
            </a:r>
            <a:endParaRPr/>
          </a:p>
        </p:txBody>
      </p:sp>
      <p:pic>
        <p:nvPicPr>
          <p:cNvPr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085" l="19151" r="56770" t="22445"/>
          <a:stretch/>
        </p:blipFill>
        <p:spPr>
          <a:xfrm>
            <a:off x="4030462" y="1582311"/>
            <a:ext cx="5539666" cy="368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EJEMPLO TICKET</a:t>
            </a:r>
            <a:endParaRPr/>
          </a:p>
        </p:txBody>
      </p:sp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3757" l="17503" r="63443" t="56065"/>
          <a:stretch/>
        </p:blipFill>
        <p:spPr>
          <a:xfrm>
            <a:off x="4051065" y="2610034"/>
            <a:ext cx="5909681" cy="177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2022-11-30T18:05:43Z</dcterms:created>
  <dc:creator>Isaac Medina Gardea</dc:creator>
</cp:coreProperties>
</file>