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F96EE-AE60-47BE-AB52-4F0A7066F360}" v="34" dt="2023-09-21T14:45:11.691"/>
    <p1510:client id="{EFF614C3-BD24-4C01-81B6-32A8E2AA336C}" v="59" dt="2023-09-20T10:05:54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3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1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1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2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9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5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lickr.com/photos/bribri/129932520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4678" y="702870"/>
            <a:ext cx="5614993" cy="30934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b="1" i="0">
                <a:ea typeface="+mj-lt"/>
                <a:cs typeface="+mj-lt"/>
              </a:rPr>
              <a:t>Insights from British Airways Reviews Analysis</a:t>
            </a:r>
            <a:endParaRPr lang="en-US" sz="5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4677" y="4067746"/>
            <a:ext cx="5614993" cy="2163418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rgbClr val="374151"/>
                </a:solidFill>
                <a:ea typeface="+mn-lt"/>
                <a:cs typeface="+mn-lt"/>
              </a:rPr>
              <a:t>A Deep Dive into Customer Feedback</a:t>
            </a:r>
            <a:endParaRPr lang="en-US" sz="3400"/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04AEDF61-BBCD-9E1C-4428-6C3278C33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3947" r="2353" b="1"/>
          <a:stretch/>
        </p:blipFill>
        <p:spPr>
          <a:xfrm>
            <a:off x="482600" y="489856"/>
            <a:ext cx="5349331" cy="587828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30F693-CD1C-4A41-9E80-FBEF9D12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970E3C-BEF9-4097-A8D1-F4536869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large airplane in the sky&#10;&#10;Description automatically generated">
            <a:extLst>
              <a:ext uri="{FF2B5EF4-FFF2-40B4-BE49-F238E27FC236}">
                <a16:creationId xmlns:a16="http://schemas.microsoft.com/office/drawing/2014/main" id="{7E63D674-2209-6D45-FF3E-7D27D740A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9733" y="1786861"/>
            <a:ext cx="4425349" cy="37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594AC-9273-89A4-B60A-F1502A79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Visualizations</a:t>
            </a: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21037-6F33-6FAE-24B8-89763D80AD7D}"/>
              </a:ext>
            </a:extLst>
          </p:cNvPr>
          <p:cNvSpPr txBox="1"/>
          <p:nvPr/>
        </p:nvSpPr>
        <p:spPr>
          <a:xfrm>
            <a:off x="482600" y="3307613"/>
            <a:ext cx="5189963" cy="25706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3500"/>
              <a:t>: - Sentiment Analysis: 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350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3500"/>
              <a:t>- Positive: 45% 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3500"/>
              <a:t>- Negative: 30% 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3500"/>
              <a:t>- Neutral: 25%</a:t>
            </a:r>
          </a:p>
        </p:txBody>
      </p:sp>
      <p:pic>
        <p:nvPicPr>
          <p:cNvPr id="4" name="Content Placeholder 3" descr="White Clouds on Blue Sky · Free Stock Photo">
            <a:extLst>
              <a:ext uri="{FF2B5EF4-FFF2-40B4-BE49-F238E27FC236}">
                <a16:creationId xmlns:a16="http://schemas.microsoft.com/office/drawing/2014/main" id="{D323A9E2-C193-9B6D-3FFF-97A907D60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26091" r="13394" b="1"/>
          <a:stretch/>
        </p:blipFill>
        <p:spPr>
          <a:xfrm>
            <a:off x="6280340" y="489856"/>
            <a:ext cx="5349331" cy="58782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E13636-D998-4A75-8C1B-EDBD9E57D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72E4D5-7CCB-4D76-86FF-83359027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pie chart with a red and green circle&#10;&#10;Description automatically generated">
            <a:extLst>
              <a:ext uri="{FF2B5EF4-FFF2-40B4-BE49-F238E27FC236}">
                <a16:creationId xmlns:a16="http://schemas.microsoft.com/office/drawing/2014/main" id="{114FFB31-B0B5-E786-4C2F-E013255EA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985" y="1401873"/>
            <a:ext cx="4224067" cy="42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9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70E3F114-4160-5FDC-BB29-FC67BF7C9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03" r="-1" b="1430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FBADF-8A99-151A-AE8B-0651D89F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32032"/>
            <a:ext cx="5925577" cy="2966822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FFFFFF"/>
                </a:solidFill>
              </a:rPr>
              <a:t>- Top Topics in Reviews:</a:t>
            </a:r>
            <a:br>
              <a:rPr lang="en-US" sz="3200" b="1" dirty="0"/>
            </a:br>
            <a:r>
              <a:rPr lang="en-US" sz="3200" b="1" dirty="0">
                <a:solidFill>
                  <a:srgbClr val="FFFFFF"/>
                </a:solidFill>
              </a:rPr>
              <a:t> - Topic 1: In-flight Service </a:t>
            </a:r>
            <a:br>
              <a:rPr lang="en-US" sz="3200" b="1" dirty="0"/>
            </a:br>
            <a:r>
              <a:rPr lang="en-US" sz="3200" b="1" dirty="0">
                <a:solidFill>
                  <a:srgbClr val="FFFFFF"/>
                </a:solidFill>
              </a:rPr>
              <a:t>- Topic 2: Booking Experience</a:t>
            </a:r>
            <a:br>
              <a:rPr lang="en-US" sz="3200" b="1" dirty="0"/>
            </a:br>
            <a:r>
              <a:rPr lang="en-US" sz="3200" b="1" dirty="0">
                <a:solidFill>
                  <a:srgbClr val="FFFFFF"/>
                </a:solidFill>
              </a:rPr>
              <a:t>- Topic 3: Baggage Handling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921031-DE97-4979-8D9E-C47904360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800F101-DEE2-62CA-909A-19C5DE58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83" y="888726"/>
            <a:ext cx="5847229" cy="44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2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and holding a pen shading number on a sheet">
            <a:extLst>
              <a:ext uri="{FF2B5EF4-FFF2-40B4-BE49-F238E27FC236}">
                <a16:creationId xmlns:a16="http://schemas.microsoft.com/office/drawing/2014/main" id="{562EB526-EC47-3CA2-9528-7EF23BA36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" b="1571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44A19C-EA35-0839-1F67-44CB217B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Metrics:</a:t>
            </a:r>
          </a:p>
          <a:p>
            <a:endParaRPr lang="en-US" sz="6600">
              <a:solidFill>
                <a:srgbClr val="FFFFFF"/>
              </a:solidFill>
            </a:endParaRPr>
          </a:p>
          <a:p>
            <a:endParaRPr lang="en-US" sz="6600">
              <a:solidFill>
                <a:srgbClr val="FFFFFF"/>
              </a:solidFill>
            </a:endParaRPr>
          </a:p>
          <a:p>
            <a:endParaRPr lang="en-US" sz="6600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320C9-3C21-7EBE-8785-EFC4D54B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i="0">
                <a:solidFill>
                  <a:srgbClr val="FFFFFF"/>
                </a:solidFill>
              </a:rPr>
              <a:t>- Total Reviews Analyzed: 1000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i="0">
                <a:solidFill>
                  <a:srgbClr val="FFFFFF"/>
                </a:solidFill>
              </a:rPr>
              <a:t>- Average Sentiment Score: 0.25</a:t>
            </a:r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9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ircraft wing above clouds">
            <a:extLst>
              <a:ext uri="{FF2B5EF4-FFF2-40B4-BE49-F238E27FC236}">
                <a16:creationId xmlns:a16="http://schemas.microsoft.com/office/drawing/2014/main" id="{974BE37F-3E8D-BA1D-2543-81674B76A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364" r="6" b="128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477FF-544E-0248-1D93-1C2DE4C4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Explanations:</a:t>
            </a:r>
          </a:p>
          <a:p>
            <a:endParaRPr lang="en-US" sz="6600">
              <a:solidFill>
                <a:srgbClr val="FFFFFF"/>
              </a:solidFill>
            </a:endParaRPr>
          </a:p>
          <a:p>
            <a:endParaRPr lang="en-US" sz="6600">
              <a:solidFill>
                <a:srgbClr val="FFFFFF"/>
              </a:solidFill>
            </a:endParaRPr>
          </a:p>
          <a:p>
            <a:endParaRPr lang="en-US" sz="660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1E772-CA17-6A7A-D93A-DEADDD137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5058" y="1969452"/>
            <a:ext cx="10251347" cy="3801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i="0">
                <a:solidFill>
                  <a:srgbClr val="FFFFFF"/>
                </a:solidFill>
              </a:rPr>
              <a:t>- Most reviews are positive, with 45% expressing positive sentiment.</a:t>
            </a:r>
            <a:endParaRPr lang="en-US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i="0">
                <a:solidFill>
                  <a:srgbClr val="FFFFFF"/>
                </a:solidFill>
              </a:rPr>
              <a:t>- Key topics in reviews include in-flight service, booking experience, and baggage handling.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i="0">
                <a:solidFill>
                  <a:srgbClr val="FFFFFF"/>
                </a:solidFill>
              </a:rPr>
              <a:t>- Average sentiment score indicates overall satisfaction.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49730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LevelVTI</vt:lpstr>
      <vt:lpstr>Insights from British Airways Reviews Analysis</vt:lpstr>
      <vt:lpstr>Visualizations</vt:lpstr>
      <vt:lpstr>- Top Topics in Reviews:  - Topic 1: In-flight Service  - Topic 2: Booking Experience - Topic 3: Baggage Handling</vt:lpstr>
      <vt:lpstr>Metrics:   </vt:lpstr>
      <vt:lpstr>Explanations: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35</cp:revision>
  <dcterms:created xsi:type="dcterms:W3CDTF">2023-09-20T09:34:25Z</dcterms:created>
  <dcterms:modified xsi:type="dcterms:W3CDTF">2023-09-21T14:46:48Z</dcterms:modified>
</cp:coreProperties>
</file>