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044F19-9C0E-453C-9FAD-66B2D1851946}" v="49" dt="2023-09-21T16:39:27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138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134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807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692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372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108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8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906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5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987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770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1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4620D9-B652-40EC-1775-E95B346637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4982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CUSTOMER PREDITION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9029" y="3774105"/>
            <a:ext cx="6190895" cy="1633040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6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EB0B53-1213-E0BE-F68F-58E90E2DE8B9}"/>
              </a:ext>
            </a:extLst>
          </p:cNvPr>
          <p:cNvSpPr txBox="1"/>
          <p:nvPr/>
        </p:nvSpPr>
        <p:spPr>
          <a:xfrm>
            <a:off x="479051" y="955301"/>
            <a:ext cx="3499036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Evaluation 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• The most important variable in the model </a:t>
            </a:r>
            <a:r>
              <a:rPr lang="en-US">
                <a:ea typeface="+mn-lt"/>
                <a:cs typeface="+mn-lt"/>
              </a:rPr>
              <a:t>was purchase_lead</a:t>
            </a:r>
            <a:r>
              <a:rPr lang="en-US" dirty="0">
                <a:ea typeface="+mn-lt"/>
                <a:cs typeface="+mn-lt"/>
              </a:rPr>
              <a:t>, that is the time between purchase and departure. 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• Information about the flight, e.g. flight time and duration was also significant, however booking origin of the customer was not important.</a:t>
            </a:r>
          </a:p>
          <a:p>
            <a:r>
              <a:rPr lang="en-US" dirty="0">
                <a:ea typeface="+mn-lt"/>
                <a:cs typeface="+mn-lt"/>
              </a:rPr>
              <a:t>• The accuracy of the model was approximately 0.7 (Precision) and 0.003 (Recall), showing that this model requires more improvement. I suggest adding more customer-centric features into the model.</a:t>
            </a:r>
            <a:endParaRPr lang="en-US"/>
          </a:p>
        </p:txBody>
      </p:sp>
      <p:pic>
        <p:nvPicPr>
          <p:cNvPr id="3" name="Picture 2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0138F125-04D2-F484-00EB-0F78092C3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959" y="997525"/>
            <a:ext cx="8065994" cy="486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32324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RocaVTI</vt:lpstr>
      <vt:lpstr>CUSTOMER PREDITION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</cp:revision>
  <dcterms:created xsi:type="dcterms:W3CDTF">2023-09-21T16:34:15Z</dcterms:created>
  <dcterms:modified xsi:type="dcterms:W3CDTF">2023-09-21T16:39:29Z</dcterms:modified>
</cp:coreProperties>
</file>