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57" r:id="rId6"/>
    <p:sldId id="259" r:id="rId7"/>
    <p:sldId id="258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0EEAA-49B5-4841-9E1E-658A3E732F03}" v="1" dt="2022-10-11T10:15:21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10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92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34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1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859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591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434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5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83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06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21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7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0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3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7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B9A83E-AA93-43F7-855B-932CA1A323A8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68CA-962B-4D1C-AE85-E4B492238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40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191D-5884-2553-0B2B-38F78F95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9025"/>
          </a:xfrm>
        </p:spPr>
        <p:txBody>
          <a:bodyPr/>
          <a:lstStyle/>
          <a:p>
            <a:pPr algn="ctr"/>
            <a:r>
              <a:rPr lang="en-US" dirty="0"/>
              <a:t>HOW TO SOLVE THE PROBLEMS IN THE </a:t>
            </a:r>
            <a:br>
              <a:rPr lang="en-US" dirty="0"/>
            </a:br>
            <a:r>
              <a:rPr lang="en-US" dirty="0"/>
              <a:t>AGILE METHODOLOGY?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C997-B48F-AD9C-8189-B305BB94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9575"/>
            <a:ext cx="10515600" cy="195738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SUBMITTED BY:</a:t>
            </a:r>
          </a:p>
          <a:p>
            <a:pPr marL="0" indent="0" algn="r">
              <a:buNone/>
            </a:pPr>
            <a:r>
              <a:rPr lang="en-US" dirty="0"/>
              <a:t>KONDA VARSHA OJASWINI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61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7696-0AFE-91C5-BB0F-5835D1AAA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504825"/>
            <a:ext cx="8286750" cy="34289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+mn-lt"/>
              </a:rPr>
              <a:t>AGILE METHODOLOGY PROBLEMS</a:t>
            </a:r>
            <a:r>
              <a:rPr lang="en-US" sz="2000" b="1" dirty="0">
                <a:latin typeface="+mn-lt"/>
              </a:rPr>
              <a:t>:</a:t>
            </a:r>
            <a:endParaRPr lang="en-IN" sz="2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EFA08-78FD-889F-74C4-F39DE5D48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1524000"/>
            <a:ext cx="9144000" cy="45053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agile methodology is a group of software development methods.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Requirements and solutions evolve through self organizing.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agile approach is considered as the better option when compared to other projects.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problems that are solved by using agile methodology is:</a:t>
            </a:r>
          </a:p>
          <a:p>
            <a:pPr algn="l"/>
            <a:r>
              <a:rPr lang="en-US" sz="2000" dirty="0"/>
              <a:t>                           1.Improved quality</a:t>
            </a:r>
          </a:p>
          <a:p>
            <a:pPr algn="l"/>
            <a:r>
              <a:rPr lang="en-US" sz="2000" dirty="0"/>
              <a:t>                           2.Satisfied customers</a:t>
            </a:r>
          </a:p>
          <a:p>
            <a:pPr algn="l"/>
            <a:r>
              <a:rPr lang="en-US" sz="2000" dirty="0"/>
              <a:t>                           3.Better communication</a:t>
            </a:r>
          </a:p>
          <a:p>
            <a:pPr algn="l"/>
            <a:r>
              <a:rPr lang="en-US" sz="2000" dirty="0"/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8280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E016-936D-C2D2-4096-14AB90BF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Improved quality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E216-C4E7-7221-B13B-0FE55B2BC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0800"/>
            <a:ext cx="8946541" cy="4927599"/>
          </a:xfrm>
        </p:spPr>
        <p:txBody>
          <a:bodyPr>
            <a:normAutofit/>
          </a:bodyPr>
          <a:lstStyle/>
          <a:p>
            <a:r>
              <a:rPr lang="en-US" sz="2000" dirty="0"/>
              <a:t>It  defines whether the software can fulfill all the customer needs while delivering a product.</a:t>
            </a:r>
          </a:p>
          <a:p>
            <a:r>
              <a:rPr lang="en-US" sz="2000" dirty="0"/>
              <a:t>They will divide their work among team members  and  organize their work these things are done </a:t>
            </a:r>
          </a:p>
          <a:p>
            <a:pPr marL="0" indent="0">
              <a:buNone/>
            </a:pPr>
            <a:r>
              <a:rPr lang="en-US" sz="2000" dirty="0"/>
              <a:t>      by the agile team.</a:t>
            </a:r>
          </a:p>
          <a:p>
            <a:r>
              <a:rPr lang="en-US" sz="2000" dirty="0"/>
              <a:t>The process is controlled by the team members not by the project manager.</a:t>
            </a:r>
          </a:p>
          <a:p>
            <a:r>
              <a:rPr lang="en-US" sz="2000" dirty="0"/>
              <a:t> Agile operates in a fast and flow based system to deliver the high quality business capabilities.</a:t>
            </a:r>
          </a:p>
          <a:p>
            <a:r>
              <a:rPr lang="en-US" sz="2000" dirty="0"/>
              <a:t>The ability to review and user validate user requirements is the benefit of improving the quality.</a:t>
            </a:r>
          </a:p>
          <a:p>
            <a:r>
              <a:rPr lang="en-US" sz="2000" dirty="0"/>
              <a:t>It is one of the core principle of agile methodology.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8389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C9B-7956-4BEB-0540-D02C1BB59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6725"/>
            <a:ext cx="9144000" cy="56197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Satisfied customers</a:t>
            </a: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A287F-C192-7552-CB2F-B3126CF57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350" y="1543050"/>
            <a:ext cx="9896475" cy="3914776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The agile methodology is </a:t>
            </a:r>
            <a:r>
              <a:rPr lang="en-US" sz="2000" dirty="0" err="1"/>
              <a:t>contiuously</a:t>
            </a:r>
            <a:r>
              <a:rPr lang="en-US" sz="2000" dirty="0"/>
              <a:t> delivering the valuable software.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The agile methodology highest priority is to satisfy the customers by delivering the products early and take the feedback from the customers.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Stakeholders </a:t>
            </a:r>
            <a:r>
              <a:rPr lang="en-US" sz="2000" b="0" i="0" dirty="0">
                <a:solidFill>
                  <a:srgbClr val="2B3857"/>
                </a:solidFill>
                <a:effectLst/>
              </a:rPr>
              <a:t> </a:t>
            </a:r>
            <a:r>
              <a:rPr lang="en-US" sz="2000" b="0" i="0" dirty="0">
                <a:effectLst/>
                <a:cs typeface="Calibri" panose="020F0502020204030204" pitchFamily="34" charset="0"/>
              </a:rPr>
              <a:t>wants to be committed entire the project lifecycle then they will give their valuable  feedback and ensure that the final product matches to their    expectations.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cs typeface="Calibri" panose="020F0502020204030204" pitchFamily="34" charset="0"/>
              </a:rPr>
              <a:t>The agile methodology </a:t>
            </a:r>
            <a:r>
              <a:rPr lang="en-US" sz="2000" dirty="0" err="1">
                <a:cs typeface="Calibri" panose="020F0502020204030204" pitchFamily="34" charset="0"/>
              </a:rPr>
              <a:t>invOloves</a:t>
            </a:r>
            <a:r>
              <a:rPr lang="en-US" sz="2000" dirty="0">
                <a:cs typeface="Calibri" panose="020F0502020204030204" pitchFamily="34" charset="0"/>
              </a:rPr>
              <a:t> the customers while delivering the product.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cs typeface="Calibri" panose="020F0502020204030204" pitchFamily="34" charset="0"/>
              </a:rPr>
              <a:t>Then </a:t>
            </a:r>
            <a:r>
              <a:rPr lang="en-US" sz="2000" dirty="0">
                <a:cs typeface="Calibri" panose="020F0502020204030204" pitchFamily="34" charset="0"/>
              </a:rPr>
              <a:t>it will also improves the user experience too</a:t>
            </a:r>
            <a:r>
              <a:rPr lang="en-US" sz="2000" dirty="0">
                <a:latin typeface="+mj-lt"/>
                <a:cs typeface="Calibri" panose="020F0502020204030204" pitchFamily="34" charset="0"/>
              </a:rPr>
              <a:t>.</a:t>
            </a:r>
            <a:endParaRPr lang="en-US" sz="2000" b="0" i="0" dirty="0">
              <a:effectLst/>
              <a:latin typeface="+mj-lt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  <a:cs typeface="Calibri" panose="020F0502020204030204" pitchFamily="34" charset="0"/>
            </a:endParaRPr>
          </a:p>
          <a:p>
            <a:pPr algn="l"/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F05E-9706-3506-883B-39B68461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00063"/>
            <a:ext cx="10515600" cy="871538"/>
          </a:xfrm>
        </p:spPr>
        <p:txBody>
          <a:bodyPr>
            <a:normAutofit/>
          </a:bodyPr>
          <a:lstStyle/>
          <a:p>
            <a:r>
              <a:rPr lang="en-US" sz="2400" b="1" dirty="0"/>
              <a:t>Better communication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05852-45A0-9FB5-91BD-116DAEAFA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538"/>
          </a:xfrm>
        </p:spPr>
        <p:txBody>
          <a:bodyPr>
            <a:normAutofit/>
          </a:bodyPr>
          <a:lstStyle/>
          <a:p>
            <a:r>
              <a:rPr lang="en-US" sz="2000" dirty="0"/>
              <a:t>The agile team mainly gives the importance to face to face communication and continuous </a:t>
            </a:r>
          </a:p>
          <a:p>
            <a:pPr marL="0" indent="0">
              <a:buNone/>
            </a:pPr>
            <a:r>
              <a:rPr lang="en-US" sz="2000" dirty="0"/>
              <a:t>     interaction between user and customer.</a:t>
            </a:r>
          </a:p>
          <a:p>
            <a:r>
              <a:rPr lang="en-US" sz="2000" dirty="0"/>
              <a:t>They are conducting the daily meetings.</a:t>
            </a:r>
          </a:p>
          <a:p>
            <a:r>
              <a:rPr lang="en-US" sz="2000" dirty="0"/>
              <a:t>By communicating with each other they will remove the confusion of delivering a product.</a:t>
            </a:r>
          </a:p>
          <a:p>
            <a:r>
              <a:rPr lang="en-US" sz="2000" dirty="0"/>
              <a:t>While communicating each other they will send their feedback directly to the user.</a:t>
            </a:r>
          </a:p>
          <a:p>
            <a:r>
              <a:rPr lang="en-US" sz="2000" dirty="0"/>
              <a:t>Face to face communication while help us to solve the complex problems easily.</a:t>
            </a:r>
          </a:p>
          <a:p>
            <a:r>
              <a:rPr lang="en-US" sz="2000" dirty="0"/>
              <a:t>Don’t  go to miscommunication (or) slow down the entire process it would be in a way of better communicating with each other.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1406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CC01-6F9A-EB27-15CF-A148A99A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6027595"/>
          </a:xfrm>
        </p:spPr>
        <p:txBody>
          <a:bodyPr/>
          <a:lstStyle/>
          <a:p>
            <a:r>
              <a:rPr lang="en-IN" sz="7200" dirty="0"/>
              <a:t>                  </a:t>
            </a:r>
            <a:br>
              <a:rPr lang="en-IN" sz="7200"/>
            </a:br>
            <a:br>
              <a:rPr lang="en-IN" sz="7200"/>
            </a:br>
            <a:r>
              <a:rPr lang="en-IN" sz="7200"/>
              <a:t>					Thank </a:t>
            </a:r>
            <a:r>
              <a:rPr lang="en-IN" sz="72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01892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9B90F3ED8E5345AC0DECCFAFAD81D1" ma:contentTypeVersion="0" ma:contentTypeDescription="Create a new document." ma:contentTypeScope="" ma:versionID="ae27df5a0c8d832a16a6c44725d9e0b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8b7b4b10f7dde70e3bdc6ef5104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F743FC-58BA-4BF1-A01A-132867731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FAE03E-D780-4196-A18D-D479076C40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A58E79-BB9D-4029-BADB-985590E1C741}">
  <ds:schemaRefs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373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HOW TO SOLVE THE PROBLEMS IN THE  AGILE METHODOLOGY?</vt:lpstr>
      <vt:lpstr>AGILE METHODOLOGY PROBLEMS:</vt:lpstr>
      <vt:lpstr>Improved quality</vt:lpstr>
      <vt:lpstr>Satisfied customers</vt:lpstr>
      <vt:lpstr>Better communication</vt:lpstr>
      <vt:lpstr>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PROBLEMS AGILE METHODLOGY IS GOING TO SOLVE?</dc:title>
  <dc:creator>KONDA VARSHA OJASWINI</dc:creator>
  <cp:lastModifiedBy>KONDA VARSHA OJASWINI</cp:lastModifiedBy>
  <cp:revision>2</cp:revision>
  <dcterms:created xsi:type="dcterms:W3CDTF">2022-10-11T08:26:22Z</dcterms:created>
  <dcterms:modified xsi:type="dcterms:W3CDTF">2022-10-21T12:30:43Z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0x010100499B90F3ED8E5345AC0DECCFAFAD81D1</vt:lpwstr>
  </property>
</Properties>
</file>