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66" r:id="rId7"/>
    <p:sldId id="367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July 31,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45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4540" y="1367162"/>
            <a:ext cx="5491570" cy="4464448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Statement Title: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 Code: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 Name: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3475" y="252207"/>
            <a:ext cx="3270603" cy="15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0DCB8-DB0C-409B-8817-8F0B027A21B3}"/>
              </a:ext>
            </a:extLst>
          </p:cNvPr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</a:rPr>
              <a:t>Add process flow chart or simulated image of prototype or any relevant image related to your idea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4" y="282718"/>
            <a:ext cx="4572001" cy="32573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Type Your Name Here</a:t>
            </a:r>
          </a:p>
          <a:p>
            <a:r>
              <a:rPr lang="en-US" sz="1200" dirty="0"/>
              <a:t>Class (6</a:t>
            </a:r>
            <a:r>
              <a:rPr lang="en-US" sz="1200" baseline="30000" dirty="0"/>
              <a:t>th</a:t>
            </a:r>
            <a:r>
              <a:rPr lang="en-US" sz="1200" dirty="0"/>
              <a:t> to 12</a:t>
            </a:r>
            <a:r>
              <a:rPr lang="en-US" sz="1200" baseline="30000" dirty="0"/>
              <a:t>th</a:t>
            </a:r>
            <a:r>
              <a:rPr lang="en-US" sz="1200" dirty="0"/>
              <a:t> ):		Stream* (Arts/Science/Commerce </a:t>
            </a:r>
            <a:r>
              <a:rPr lang="en-US" sz="1200" dirty="0" err="1"/>
              <a:t>etc</a:t>
            </a:r>
            <a:r>
              <a:rPr lang="en-US" sz="1200" dirty="0"/>
              <a:t>):		Age (in number): 		Gender (M/F):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Type Your Name Here</a:t>
            </a:r>
          </a:p>
          <a:p>
            <a:r>
              <a:rPr lang="en-US" sz="1200" dirty="0"/>
              <a:t>Class (6</a:t>
            </a:r>
            <a:r>
              <a:rPr lang="en-US" sz="1200" baseline="30000" dirty="0"/>
              <a:t>th</a:t>
            </a:r>
            <a:r>
              <a:rPr lang="en-US" sz="1200" dirty="0"/>
              <a:t> to 12</a:t>
            </a:r>
            <a:r>
              <a:rPr lang="en-US" sz="1200" baseline="30000" dirty="0"/>
              <a:t>th</a:t>
            </a:r>
            <a:r>
              <a:rPr lang="en-US" sz="1200" dirty="0"/>
              <a:t> ):		Stream* (Arts/Science/Commerce </a:t>
            </a:r>
            <a:r>
              <a:rPr lang="en-US" sz="1200" dirty="0" err="1"/>
              <a:t>etc</a:t>
            </a:r>
            <a:r>
              <a:rPr lang="en-US" sz="1200" dirty="0"/>
              <a:t>):		Age (in number): 		Gender (M/F):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Type Your Name Here</a:t>
            </a:r>
          </a:p>
          <a:p>
            <a:r>
              <a:rPr lang="en-US" sz="1200" dirty="0"/>
              <a:t>Class (6</a:t>
            </a:r>
            <a:r>
              <a:rPr lang="en-US" sz="1200" baseline="30000" dirty="0"/>
              <a:t>th</a:t>
            </a:r>
            <a:r>
              <a:rPr lang="en-US" sz="1200" dirty="0"/>
              <a:t> to 12</a:t>
            </a:r>
            <a:r>
              <a:rPr lang="en-US" sz="1200" baseline="30000" dirty="0"/>
              <a:t>th</a:t>
            </a:r>
            <a:r>
              <a:rPr lang="en-US" sz="1200" dirty="0"/>
              <a:t> ):		Stream* (Arts/Science/Commerce </a:t>
            </a:r>
            <a:r>
              <a:rPr lang="en-US" sz="1200" dirty="0" err="1"/>
              <a:t>etc</a:t>
            </a:r>
            <a:r>
              <a:rPr lang="en-US" sz="1200" dirty="0"/>
              <a:t>):		Age (in number): 		Gender (M/F):  </a:t>
            </a:r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Type Your Name Here</a:t>
            </a:r>
          </a:p>
          <a:p>
            <a:r>
              <a:rPr lang="en-US" sz="1200" dirty="0"/>
              <a:t>Category (Academic/Industry/Parents):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Type Your Name Here</a:t>
            </a:r>
          </a:p>
          <a:p>
            <a:r>
              <a:rPr lang="en-US" sz="1200" dirty="0"/>
              <a:t>Category (Academic/Industry/Parents):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endParaRPr lang="en-US" sz="1200" dirty="0"/>
          </a:p>
          <a:p>
            <a:r>
              <a:rPr lang="en-US" sz="1200" dirty="0"/>
              <a:t>*Stream is only for class 11</a:t>
            </a:r>
            <a:r>
              <a:rPr lang="en-US" sz="1200" baseline="30000" dirty="0"/>
              <a:t>th</a:t>
            </a:r>
            <a:r>
              <a:rPr lang="en-US" sz="1200" dirty="0"/>
              <a:t> and 12</a:t>
            </a:r>
            <a:r>
              <a:rPr lang="en-US" sz="1200" baseline="30000" dirty="0"/>
              <a:t>th</a:t>
            </a:r>
            <a:r>
              <a:rPr lang="en-US" sz="1200" dirty="0"/>
              <a:t> Students. For students below 11</a:t>
            </a:r>
            <a:r>
              <a:rPr lang="en-US" sz="1200" baseline="30000" dirty="0"/>
              <a:t>th</a:t>
            </a:r>
            <a:r>
              <a:rPr lang="en-US" sz="1200" dirty="0"/>
              <a:t> Class, they can write NA. 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Pointers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ensure below pointers are met while 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10572561" cy="3922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Kindly keep the maximum slides limit to 4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novel. If it has a business potential more weightage will be given.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 abstract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PDF and upload the same on portal.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delete this slide (Important Pointers) when you upload the details of your idea on SIH portal.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271</TotalTime>
  <Words>445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lakshay .</cp:lastModifiedBy>
  <cp:revision>10</cp:revision>
  <dcterms:created xsi:type="dcterms:W3CDTF">2022-02-11T07:14:46Z</dcterms:created>
  <dcterms:modified xsi:type="dcterms:W3CDTF">2023-07-31T09:32:49Z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