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5"/>
  </p:notesMasterIdLst>
  <p:sldIdLst>
    <p:sldId id="260" r:id="rId5"/>
    <p:sldId id="257" r:id="rId6"/>
    <p:sldId id="264" r:id="rId7"/>
    <p:sldId id="263" r:id="rId8"/>
    <p:sldId id="266" r:id="rId9"/>
    <p:sldId id="265" r:id="rId10"/>
    <p:sldId id="262" r:id="rId11"/>
    <p:sldId id="261" r:id="rId12"/>
    <p:sldId id="268"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3F774C-70F7-4ED4-813C-739E51CF8487}" type="datetimeFigureOut">
              <a:rPr lang="en-US" smtClean="0"/>
              <a:t>4/4/2024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24A772-5D94-4F12-8B86-44D4FB26368F}" type="slidenum">
              <a:rPr lang="en-US" smtClean="0"/>
              <a:t>‹#›</a:t>
            </a:fld>
            <a:endParaRPr lang="en-US" dirty="0"/>
          </a:p>
        </p:txBody>
      </p:sp>
    </p:spTree>
    <p:extLst>
      <p:ext uri="{BB962C8B-B14F-4D97-AF65-F5344CB8AC3E}">
        <p14:creationId xmlns:p14="http://schemas.microsoft.com/office/powerpoint/2010/main" val="268842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F2E34D-57B0-41D5-A7AF-DF10D1068115}" type="datetime1">
              <a:rPr lang="en-US" smtClean="0"/>
              <a:t>4/4/2024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6E8327-77F4-4A2B-9238-101C8E3404E4}" type="datetime1">
              <a:rPr lang="en-US" smtClean="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87327A-3B7B-4F18-AD00-4892CF91FF9D}" type="datetime1">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398241-E647-4007-AB01-BB30869910EB}" type="datetime1">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9F5554-C941-4C3B-A197-75ED448862A0}" type="datetime1">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6B44A0-C3F8-4023-9352-7CF7C034B2C8}" type="datetime1">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C3DC5B-471F-47EA-B884-FE923235A560}" type="datetime1">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8C408-3247-4796-93FF-B91D6887AEC0}" type="datetime1">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A1D282-CC74-49F4-B876-75084EFB56F1}" type="datetime1">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56EAF9-2583-4989-8D87-13F548ED6E0C}" type="datetime1">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0E3CFB-BB1B-4B2A-ADF6-B1A4609854C4}" type="datetime1">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3AEAA8-1A97-412E-935C-2E918F139579}" type="datetime1">
              <a:rPr lang="en-US" smtClean="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8B0DF1-CA1F-4E36-8C65-C52A9896A8FB}" type="datetime1">
              <a:rPr lang="en-US" smtClean="0"/>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6173FD-197A-4AD6-8D60-38B6A76F0734}" type="datetime1">
              <a:rPr lang="en-US" smtClean="0"/>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DC3949-07FA-4C7A-A990-D6D1043EED71}" type="datetime1">
              <a:rPr lang="en-US" smtClean="0"/>
              <a:t>4/4/2024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9E2DE8-6D13-4218-A974-D45AA7B6E4FF}" type="datetime1">
              <a:rPr lang="en-US" smtClean="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DAB7D7-4BDA-4ABC-B31D-66201C69A314}" type="datetime1">
              <a:rPr lang="en-US" smtClean="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E3F0A0B-291C-4112-A023-023C51AB2E85}" type="datetime1">
              <a:rPr lang="en-US" smtClean="0"/>
              <a:t>4/4/2024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1018190" y="924232"/>
            <a:ext cx="8174971" cy="3285866"/>
          </a:xfrm>
        </p:spPr>
        <p:txBody>
          <a:bodyPr>
            <a:normAutofit/>
          </a:bodyPr>
          <a:lstStyle/>
          <a:p>
            <a:pPr algn="l"/>
            <a:r>
              <a:rPr lang="en-US" sz="5400" dirty="0"/>
              <a:t>Keylogger:</a:t>
            </a:r>
          </a:p>
        </p:txBody>
      </p:sp>
      <p:sp>
        <p:nvSpPr>
          <p:cNvPr id="3" name="Subtitle 2">
            <a:extLst>
              <a:ext uri="{FF2B5EF4-FFF2-40B4-BE49-F238E27FC236}">
                <a16:creationId xmlns:a16="http://schemas.microsoft.com/office/drawing/2014/main" id="{1FBBDE4E-FFA3-44D5-BA0B-7575E2214B7C}"/>
              </a:ext>
            </a:extLst>
          </p:cNvPr>
          <p:cNvSpPr>
            <a:spLocks noGrp="1"/>
          </p:cNvSpPr>
          <p:nvPr>
            <p:ph type="subTitle" idx="1"/>
          </p:nvPr>
        </p:nvSpPr>
        <p:spPr>
          <a:xfrm>
            <a:off x="1018190" y="4210098"/>
            <a:ext cx="7178070" cy="863348"/>
          </a:xfrm>
        </p:spPr>
        <p:txBody>
          <a:bodyPr>
            <a:noAutofit/>
          </a:bodyPr>
          <a:lstStyle/>
          <a:p>
            <a:pPr algn="l"/>
            <a:r>
              <a:rPr lang="en-US" sz="2000" dirty="0">
                <a:latin typeface="Times New Roman" panose="02020603050405020304" pitchFamily="18" charset="0"/>
                <a:cs typeface="Times New Roman" panose="02020603050405020304" pitchFamily="18" charset="0"/>
              </a:rPr>
              <a:t>Presented by-</a:t>
            </a:r>
          </a:p>
          <a:p>
            <a:pPr algn="l"/>
            <a:r>
              <a:rPr lang="en-US" sz="2000" dirty="0" err="1">
                <a:latin typeface="Times New Roman" panose="02020603050405020304" pitchFamily="18" charset="0"/>
                <a:cs typeface="Times New Roman" panose="02020603050405020304" pitchFamily="18" charset="0"/>
              </a:rPr>
              <a:t>R.J.Varsha</a:t>
            </a:r>
            <a:r>
              <a:rPr lang="en-US" sz="2000" dirty="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shree-BE</a:t>
            </a:r>
            <a:r>
              <a:rPr lang="en-US" sz="2000" dirty="0">
                <a:latin typeface="Times New Roman" panose="02020603050405020304" pitchFamily="18" charset="0"/>
                <a:cs typeface="Times New Roman" panose="02020603050405020304" pitchFamily="18" charset="0"/>
              </a:rPr>
              <a:t>(Computer Science)</a:t>
            </a:r>
          </a:p>
          <a:p>
            <a:pPr algn="l"/>
            <a:r>
              <a:rPr lang="en-US" sz="2000" dirty="0">
                <a:latin typeface="Times New Roman" panose="02020603050405020304" pitchFamily="18" charset="0"/>
                <a:cs typeface="Times New Roman" panose="02020603050405020304" pitchFamily="18" charset="0"/>
              </a:rPr>
              <a:t>Sri </a:t>
            </a:r>
            <a:r>
              <a:rPr lang="en-US" sz="2000" dirty="0" err="1">
                <a:latin typeface="Times New Roman" panose="02020603050405020304" pitchFamily="18" charset="0"/>
                <a:cs typeface="Times New Roman" panose="02020603050405020304" pitchFamily="18" charset="0"/>
              </a:rPr>
              <a:t>Muthukumaran</a:t>
            </a:r>
            <a:r>
              <a:rPr lang="en-US" sz="2000" dirty="0">
                <a:latin typeface="Times New Roman" panose="02020603050405020304" pitchFamily="18" charset="0"/>
                <a:cs typeface="Times New Roman" panose="02020603050405020304" pitchFamily="18" charset="0"/>
              </a:rPr>
              <a:t> Institute of Technology</a:t>
            </a:r>
          </a:p>
        </p:txBody>
      </p:sp>
    </p:spTree>
    <p:extLst>
      <p:ext uri="{BB962C8B-B14F-4D97-AF65-F5344CB8AC3E}">
        <p14:creationId xmlns:p14="http://schemas.microsoft.com/office/powerpoint/2010/main" val="388446695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4250635" y="2552700"/>
            <a:ext cx="7411825" cy="1752599"/>
          </a:xfrm>
        </p:spPr>
        <p:txBody>
          <a:bodyPr>
            <a:normAutofit/>
          </a:bodyPr>
          <a:lstStyle/>
          <a:p>
            <a:pPr algn="l"/>
            <a:r>
              <a:rPr lang="en-US" sz="5400" dirty="0"/>
              <a:t>Thank You</a:t>
            </a:r>
          </a:p>
        </p:txBody>
      </p:sp>
    </p:spTree>
    <p:extLst>
      <p:ext uri="{BB962C8B-B14F-4D97-AF65-F5344CB8AC3E}">
        <p14:creationId xmlns:p14="http://schemas.microsoft.com/office/powerpoint/2010/main" val="53231360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685800"/>
            <a:ext cx="7411825" cy="1752599"/>
          </a:xfrm>
        </p:spPr>
        <p:txBody>
          <a:bodyPr>
            <a:normAutofit/>
          </a:bodyPr>
          <a:lstStyle/>
          <a:p>
            <a:pPr algn="l"/>
            <a:r>
              <a:rPr lang="en-US" u="sng" dirty="0"/>
              <a:t>Outline:</a:t>
            </a: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018190" y="2417295"/>
            <a:ext cx="7824184" cy="3101789"/>
          </a:xfrm>
        </p:spPr>
        <p:txBody>
          <a:bodyPr anchor="t">
            <a:normAutofit fontScale="47500" lnSpcReduction="20000"/>
          </a:bodyPr>
          <a:lstStyle/>
          <a:p>
            <a:r>
              <a:rPr lang="en-US" sz="4200" dirty="0">
                <a:latin typeface="Times New Roman" panose="02020603050405020304" pitchFamily="18" charset="0"/>
                <a:cs typeface="Times New Roman" panose="02020603050405020304" pitchFamily="18" charset="0"/>
              </a:rPr>
              <a:t>Problem Statement (Should not include solution)</a:t>
            </a:r>
          </a:p>
          <a:p>
            <a:r>
              <a:rPr lang="en-US" sz="4200" dirty="0">
                <a:latin typeface="Times New Roman" panose="02020603050405020304" pitchFamily="18" charset="0"/>
                <a:cs typeface="Times New Roman" panose="02020603050405020304" pitchFamily="18" charset="0"/>
              </a:rPr>
              <a:t>Proposed System/Solution</a:t>
            </a:r>
          </a:p>
          <a:p>
            <a:r>
              <a:rPr lang="en-US" sz="4200" dirty="0">
                <a:latin typeface="Times New Roman" panose="02020603050405020304" pitchFamily="18" charset="0"/>
                <a:cs typeface="Times New Roman" panose="02020603050405020304" pitchFamily="18" charset="0"/>
              </a:rPr>
              <a:t>System Development Approach (Technology Used) </a:t>
            </a:r>
          </a:p>
          <a:p>
            <a:r>
              <a:rPr lang="en-US" sz="4200" dirty="0">
                <a:latin typeface="Times New Roman" panose="02020603050405020304" pitchFamily="18" charset="0"/>
                <a:cs typeface="Times New Roman" panose="02020603050405020304" pitchFamily="18" charset="0"/>
              </a:rPr>
              <a:t>Algorithm &amp; Deployment  </a:t>
            </a:r>
          </a:p>
          <a:p>
            <a:r>
              <a:rPr lang="en-US" sz="4200" dirty="0">
                <a:latin typeface="Times New Roman" panose="02020603050405020304" pitchFamily="18" charset="0"/>
                <a:cs typeface="Times New Roman" panose="02020603050405020304" pitchFamily="18" charset="0"/>
              </a:rPr>
              <a:t>Result (Output Image)</a:t>
            </a:r>
          </a:p>
          <a:p>
            <a:r>
              <a:rPr lang="en-US" sz="4200" dirty="0">
                <a:latin typeface="Times New Roman" panose="02020603050405020304" pitchFamily="18" charset="0"/>
                <a:cs typeface="Times New Roman" panose="02020603050405020304" pitchFamily="18" charset="0"/>
              </a:rPr>
              <a:t>Conclusion</a:t>
            </a:r>
          </a:p>
          <a:p>
            <a:r>
              <a:rPr lang="en-US" sz="4200" dirty="0">
                <a:latin typeface="Times New Roman" panose="02020603050405020304" pitchFamily="18" charset="0"/>
                <a:cs typeface="Times New Roman" panose="02020603050405020304" pitchFamily="18" charset="0"/>
              </a:rPr>
              <a:t>Future Scope</a:t>
            </a:r>
          </a:p>
          <a:p>
            <a:r>
              <a:rPr lang="en-US" sz="4200" dirty="0">
                <a:latin typeface="Times New Roman" panose="02020603050405020304" pitchFamily="18" charset="0"/>
                <a:cs typeface="Times New Roman" panose="02020603050405020304" pitchFamily="18" charset="0"/>
              </a:rPr>
              <a:t>References</a:t>
            </a:r>
          </a:p>
          <a:p>
            <a:pPr marL="0" indent="0">
              <a:buNone/>
            </a:pPr>
            <a:endParaRPr lang="en-US" sz="1800" dirty="0"/>
          </a:p>
        </p:txBody>
      </p:sp>
    </p:spTree>
    <p:extLst>
      <p:ext uri="{BB962C8B-B14F-4D97-AF65-F5344CB8AC3E}">
        <p14:creationId xmlns:p14="http://schemas.microsoft.com/office/powerpoint/2010/main" val="99068455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685800"/>
            <a:ext cx="7411825" cy="1752599"/>
          </a:xfrm>
        </p:spPr>
        <p:txBody>
          <a:bodyPr>
            <a:normAutofit/>
          </a:bodyPr>
          <a:lstStyle/>
          <a:p>
            <a:pPr algn="l"/>
            <a:r>
              <a:rPr lang="en-US" dirty="0"/>
              <a:t>PROBLEM STATEMENT:</a:t>
            </a: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018191" y="2540559"/>
            <a:ext cx="7243603" cy="2719193"/>
          </a:xfrm>
        </p:spPr>
        <p:txBody>
          <a:bodyPr anchor="t">
            <a:normAutofit/>
          </a:bodyPr>
          <a:lstStyle/>
          <a:p>
            <a:r>
              <a:rPr lang="en-US" sz="2000" dirty="0">
                <a:latin typeface="Times New Roman" panose="02020603050405020304" pitchFamily="18" charset="0"/>
                <a:cs typeface="Times New Roman" panose="02020603050405020304" pitchFamily="18" charset="0"/>
              </a:rPr>
              <a:t>With the increasing prevalence of cyber threats, there's a growing concern about unauthorized access to sensitive information through keystroke logging. Individuals and organizations are at risk of data breaches, identity theft, and other malicious activities due to the presence of keyloggers on their systems.</a:t>
            </a:r>
          </a:p>
          <a:p>
            <a:endParaRPr lang="en-US" sz="1800" dirty="0"/>
          </a:p>
        </p:txBody>
      </p:sp>
    </p:spTree>
    <p:extLst>
      <p:ext uri="{BB962C8B-B14F-4D97-AF65-F5344CB8AC3E}">
        <p14:creationId xmlns:p14="http://schemas.microsoft.com/office/powerpoint/2010/main" val="127648574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685800"/>
            <a:ext cx="7411825" cy="1752599"/>
          </a:xfrm>
        </p:spPr>
        <p:txBody>
          <a:bodyPr>
            <a:normAutofit/>
          </a:bodyPr>
          <a:lstStyle/>
          <a:p>
            <a:pPr algn="l"/>
            <a:r>
              <a:rPr lang="en-US" dirty="0"/>
              <a:t>PROPOSED SYSTEM:</a:t>
            </a: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013429" y="2438399"/>
            <a:ext cx="7243603" cy="2719193"/>
          </a:xfrm>
        </p:spPr>
        <p:txBody>
          <a:bodyPr anchor="t">
            <a:normAutofit/>
          </a:bodyPr>
          <a:lstStyle/>
          <a:p>
            <a:r>
              <a:rPr lang="en-US" sz="2000" dirty="0">
                <a:latin typeface="Times New Roman" panose="02020603050405020304" pitchFamily="18" charset="0"/>
                <a:cs typeface="Times New Roman" panose="02020603050405020304" pitchFamily="18" charset="0"/>
              </a:rPr>
              <a:t>To address the threat of keyloggers, we propose the development of a robust detection and prevention system. This system will utilize advanced algorithms to identify and neutralize keylogger software, thereby safeguarding user keystrokes and sensitive data.</a:t>
            </a:r>
          </a:p>
          <a:p>
            <a:endParaRPr lang="en-US" sz="1800" dirty="0"/>
          </a:p>
        </p:txBody>
      </p:sp>
    </p:spTree>
    <p:extLst>
      <p:ext uri="{BB962C8B-B14F-4D97-AF65-F5344CB8AC3E}">
        <p14:creationId xmlns:p14="http://schemas.microsoft.com/office/powerpoint/2010/main" val="396213943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685800"/>
            <a:ext cx="7411825" cy="1752599"/>
          </a:xfrm>
        </p:spPr>
        <p:txBody>
          <a:bodyPr>
            <a:normAutofit/>
          </a:bodyPr>
          <a:lstStyle/>
          <a:p>
            <a:pPr algn="l"/>
            <a:r>
              <a:rPr lang="en-US" dirty="0"/>
              <a:t>SYSTEM DEVELOPMENT APPROACH:</a:t>
            </a: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018190" y="2666999"/>
            <a:ext cx="7243603" cy="2719193"/>
          </a:xfrm>
        </p:spPr>
        <p:txBody>
          <a:bodyPr anchor="t">
            <a:normAutofit/>
          </a:bodyPr>
          <a:lstStyle/>
          <a:p>
            <a:r>
              <a:rPr lang="en-US" sz="2000" dirty="0">
                <a:latin typeface="Times New Roman" panose="02020603050405020304" pitchFamily="18" charset="0"/>
                <a:cs typeface="Times New Roman" panose="02020603050405020304" pitchFamily="18" charset="0"/>
              </a:rPr>
              <a:t>The system will be developed using a combination of programming languages such as Python and C++, with an emphasis on leveraging machine learning techniques for accurate detection. Additionally, system-level monitoring and encryption technologies will be integrated to enhance security.</a:t>
            </a:r>
          </a:p>
          <a:p>
            <a:endParaRPr lang="en-US" sz="1800" dirty="0"/>
          </a:p>
        </p:txBody>
      </p:sp>
    </p:spTree>
    <p:extLst>
      <p:ext uri="{BB962C8B-B14F-4D97-AF65-F5344CB8AC3E}">
        <p14:creationId xmlns:p14="http://schemas.microsoft.com/office/powerpoint/2010/main" val="32065685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685800"/>
            <a:ext cx="7411825" cy="1752599"/>
          </a:xfrm>
        </p:spPr>
        <p:txBody>
          <a:bodyPr>
            <a:normAutofit/>
          </a:bodyPr>
          <a:lstStyle/>
          <a:p>
            <a:pPr algn="l"/>
            <a:r>
              <a:rPr lang="en-US" dirty="0"/>
              <a:t>ALGORITHM &amp; DEPLOYMENT:</a:t>
            </a: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018190" y="2666999"/>
            <a:ext cx="7243603" cy="2719193"/>
          </a:xfrm>
        </p:spPr>
        <p:txBody>
          <a:bodyPr anchor="t">
            <a:normAutofit/>
          </a:bodyPr>
          <a:lstStyle/>
          <a:p>
            <a:r>
              <a:rPr lang="en-US" sz="2000" dirty="0"/>
              <a:t>The system will employ machine learning algorithms, including anomaly detection and pattern recognition, to identify keylogger behavior. Deployment will involve integrating the solution seamlessly into existing operating systems and security frameworks, ensuring minimal disruption to user workflows.</a:t>
            </a:r>
          </a:p>
          <a:p>
            <a:r>
              <a:rPr lang="en-US" sz="1800" dirty="0"/>
              <a:t>.</a:t>
            </a:r>
          </a:p>
          <a:p>
            <a:endParaRPr lang="en-US" sz="1800" dirty="0"/>
          </a:p>
        </p:txBody>
      </p:sp>
    </p:spTree>
    <p:extLst>
      <p:ext uri="{BB962C8B-B14F-4D97-AF65-F5344CB8AC3E}">
        <p14:creationId xmlns:p14="http://schemas.microsoft.com/office/powerpoint/2010/main" val="298527357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685800"/>
            <a:ext cx="7411825" cy="1752599"/>
          </a:xfrm>
        </p:spPr>
        <p:txBody>
          <a:bodyPr>
            <a:normAutofit/>
          </a:bodyPr>
          <a:lstStyle/>
          <a:p>
            <a:pPr algn="l"/>
            <a:r>
              <a:rPr lang="en-US" dirty="0"/>
              <a:t>RESULT(Output Image):</a:t>
            </a:r>
          </a:p>
        </p:txBody>
      </p:sp>
      <p:pic>
        <p:nvPicPr>
          <p:cNvPr id="7" name="Picture 6">
            <a:extLst>
              <a:ext uri="{FF2B5EF4-FFF2-40B4-BE49-F238E27FC236}">
                <a16:creationId xmlns:a16="http://schemas.microsoft.com/office/drawing/2014/main" id="{7DD2FDF3-2801-D92F-1728-E48E56B6AD52}"/>
              </a:ext>
            </a:extLst>
          </p:cNvPr>
          <p:cNvPicPr>
            <a:picLocks noChangeAspect="1"/>
          </p:cNvPicPr>
          <p:nvPr/>
        </p:nvPicPr>
        <p:blipFill>
          <a:blip r:embed="rId2"/>
          <a:stretch>
            <a:fillRect/>
          </a:stretch>
        </p:blipFill>
        <p:spPr>
          <a:xfrm>
            <a:off x="1018191" y="2183773"/>
            <a:ext cx="2629267" cy="3620005"/>
          </a:xfrm>
          <a:prstGeom prst="rect">
            <a:avLst/>
          </a:prstGeom>
        </p:spPr>
      </p:pic>
      <p:pic>
        <p:nvPicPr>
          <p:cNvPr id="9" name="Picture 8">
            <a:extLst>
              <a:ext uri="{FF2B5EF4-FFF2-40B4-BE49-F238E27FC236}">
                <a16:creationId xmlns:a16="http://schemas.microsoft.com/office/drawing/2014/main" id="{F8AD4EA4-F589-AB18-C372-7D9628B7F375}"/>
              </a:ext>
            </a:extLst>
          </p:cNvPr>
          <p:cNvPicPr>
            <a:picLocks noChangeAspect="1"/>
          </p:cNvPicPr>
          <p:nvPr/>
        </p:nvPicPr>
        <p:blipFill>
          <a:blip r:embed="rId3"/>
          <a:stretch>
            <a:fillRect/>
          </a:stretch>
        </p:blipFill>
        <p:spPr>
          <a:xfrm>
            <a:off x="3946071" y="2125850"/>
            <a:ext cx="7411826" cy="3757181"/>
          </a:xfrm>
          <a:prstGeom prst="rect">
            <a:avLst/>
          </a:prstGeom>
        </p:spPr>
      </p:pic>
    </p:spTree>
    <p:extLst>
      <p:ext uri="{BB962C8B-B14F-4D97-AF65-F5344CB8AC3E}">
        <p14:creationId xmlns:p14="http://schemas.microsoft.com/office/powerpoint/2010/main" val="15741223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685800"/>
            <a:ext cx="7411825" cy="1752599"/>
          </a:xfrm>
        </p:spPr>
        <p:txBody>
          <a:bodyPr>
            <a:normAutofit/>
          </a:bodyPr>
          <a:lstStyle/>
          <a:p>
            <a:pPr algn="l"/>
            <a:r>
              <a:rPr lang="en-US" dirty="0"/>
              <a:t>CONCLUSION:</a:t>
            </a: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018190" y="2666999"/>
            <a:ext cx="7243603" cy="2719193"/>
          </a:xfrm>
        </p:spPr>
        <p:txBody>
          <a:bodyPr anchor="t">
            <a:normAutofit/>
          </a:bodyPr>
          <a:lstStyle/>
          <a:p>
            <a:r>
              <a:rPr lang="en-US" sz="2000" dirty="0">
                <a:latin typeface="Times New Roman" panose="02020603050405020304" pitchFamily="18" charset="0"/>
                <a:cs typeface="Times New Roman" panose="02020603050405020304" pitchFamily="18" charset="0"/>
              </a:rPr>
              <a:t>In conclusion, the proposed keylogger detection and prevention system offer a proactive approach to mitigating the risks associated with unauthorized keystroke logging. By leveraging advanced algorithms and system-level integration, users can enjoy enhanced security and peace of mind in their digital interactions.</a:t>
            </a:r>
          </a:p>
          <a:p>
            <a:endParaRPr lang="en-US" sz="1800" dirty="0"/>
          </a:p>
        </p:txBody>
      </p:sp>
    </p:spTree>
    <p:extLst>
      <p:ext uri="{BB962C8B-B14F-4D97-AF65-F5344CB8AC3E}">
        <p14:creationId xmlns:p14="http://schemas.microsoft.com/office/powerpoint/2010/main" val="1892614817"/>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685800"/>
            <a:ext cx="7411825" cy="1752599"/>
          </a:xfrm>
        </p:spPr>
        <p:txBody>
          <a:bodyPr>
            <a:normAutofit/>
          </a:bodyPr>
          <a:lstStyle/>
          <a:p>
            <a:pPr algn="l"/>
            <a:r>
              <a:rPr lang="en-US" dirty="0"/>
              <a:t>REFERENCES:</a:t>
            </a: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018190" y="2666999"/>
            <a:ext cx="7243603" cy="2719193"/>
          </a:xfrm>
        </p:spPr>
        <p:txBody>
          <a:bodyPr anchor="t">
            <a:normAutofit/>
          </a:bodyPr>
          <a:lstStyle/>
          <a:p>
            <a:r>
              <a:rPr lang="en-US" sz="2000" dirty="0">
                <a:latin typeface="Times New Roman" panose="02020603050405020304" pitchFamily="18" charset="0"/>
                <a:cs typeface="Times New Roman" panose="02020603050405020304" pitchFamily="18" charset="0"/>
              </a:rPr>
              <a:t>Smith, J., "Detecting and Preventing Keylogger Attacks: A Comprehensive Survey," Journal of Cybersecurity, 20XX.</a:t>
            </a:r>
          </a:p>
          <a:p>
            <a:r>
              <a:rPr lang="en-US" sz="2000" dirty="0">
                <a:latin typeface="Times New Roman" panose="02020603050405020304" pitchFamily="18" charset="0"/>
                <a:cs typeface="Times New Roman" panose="02020603050405020304" pitchFamily="18" charset="0"/>
              </a:rPr>
              <a:t>Johnson, A., "Machine Learning for Cybersecurity: Techniques and Applications," Springer, 20XX.</a:t>
            </a:r>
          </a:p>
          <a:p>
            <a:r>
              <a:rPr lang="en-US" sz="2000" dirty="0">
                <a:latin typeface="Times New Roman" panose="02020603050405020304" pitchFamily="18" charset="0"/>
                <a:cs typeface="Times New Roman" panose="02020603050405020304" pitchFamily="18" charset="0"/>
              </a:rPr>
              <a:t>Brown, R., "Advanced Encryption Techniques for Data Protection," Wiley, 20XX.</a:t>
            </a:r>
          </a:p>
          <a:p>
            <a:endParaRPr lang="en-US" sz="1800" dirty="0"/>
          </a:p>
        </p:txBody>
      </p:sp>
    </p:spTree>
    <p:extLst>
      <p:ext uri="{BB962C8B-B14F-4D97-AF65-F5344CB8AC3E}">
        <p14:creationId xmlns:p14="http://schemas.microsoft.com/office/powerpoint/2010/main" val="3036605952"/>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627C19A7-3107-4CB2-BD0D-F7C79BE028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3315AA3-EAE3-44ED-8368-BAC2FFFB4817}">
  <ds:schemaRefs>
    <ds:schemaRef ds:uri="http://schemas.microsoft.com/sharepoint/v3/contenttype/forms"/>
  </ds:schemaRefs>
</ds:datastoreItem>
</file>

<file path=customXml/itemProps3.xml><?xml version="1.0" encoding="utf-8"?>
<ds:datastoreItem xmlns:ds="http://schemas.openxmlformats.org/officeDocument/2006/customXml" ds:itemID="{D7023227-530E-4024-91EF-312A851A758C}">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Parallax design</Template>
  <TotalTime>40</TotalTime>
  <Words>353</Words>
  <Application>Microsoft Office PowerPoint</Application>
  <PresentationFormat>Widescreen</PresentationFormat>
  <Paragraphs>30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Corbel</vt:lpstr>
      <vt:lpstr>Times New Roman</vt:lpstr>
      <vt:lpstr>Parallax</vt:lpstr>
      <vt:lpstr>Keylogger:</vt:lpstr>
      <vt:lpstr>Outline:</vt:lpstr>
      <vt:lpstr>PROBLEM STATEMENT:</vt:lpstr>
      <vt:lpstr>PROPOSED SYSTEM:</vt:lpstr>
      <vt:lpstr>SYSTEM DEVELOPMENT APPROACH:</vt:lpstr>
      <vt:lpstr>ALGORITHM &amp; DEPLOYMENT:</vt:lpstr>
      <vt:lpstr>RESULT(Output Image):</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Vasugi M</dc:creator>
  <cp:lastModifiedBy>Vasugi M</cp:lastModifiedBy>
  <cp:revision>3</cp:revision>
  <dcterms:created xsi:type="dcterms:W3CDTF">2024-04-03T09:36:53Z</dcterms:created>
  <dcterms:modified xsi:type="dcterms:W3CDTF">2024-04-04T08:36:05Z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