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6B854-629F-42C3-9B71-73A89C2DF77E}">
          <p14:sldIdLst>
            <p14:sldId id="256"/>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zoho.com/in/invent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F9EC-83A7-BE6F-2C5F-099D5AD72258}"/>
              </a:ext>
            </a:extLst>
          </p:cNvPr>
          <p:cNvSpPr>
            <a:spLocks noGrp="1"/>
          </p:cNvSpPr>
          <p:nvPr>
            <p:ph type="ctrTitle"/>
          </p:nvPr>
        </p:nvSpPr>
        <p:spPr>
          <a:xfrm>
            <a:off x="941409" y="287216"/>
            <a:ext cx="10993549" cy="1944442"/>
          </a:xfrm>
        </p:spPr>
        <p:txBody>
          <a:bodyPr>
            <a:normAutofit/>
          </a:bodyPr>
          <a:lstStyle/>
          <a:p>
            <a:r>
              <a:rPr lang="en-IN" sz="4400" dirty="0"/>
              <a:t>I</a:t>
            </a:r>
            <a:r>
              <a:rPr lang="en-IN" sz="4400" cap="none" dirty="0"/>
              <a:t>nventory</a:t>
            </a:r>
            <a:r>
              <a:rPr lang="en-IN" sz="4400" dirty="0"/>
              <a:t> M</a:t>
            </a:r>
            <a:r>
              <a:rPr lang="en-IN" sz="4400" cap="none" dirty="0"/>
              <a:t>anagement</a:t>
            </a:r>
            <a:r>
              <a:rPr lang="en-IN" sz="4400" dirty="0"/>
              <a:t> S</a:t>
            </a:r>
            <a:r>
              <a:rPr lang="en-IN" sz="4400" cap="none" dirty="0"/>
              <a:t>ystem</a:t>
            </a:r>
            <a:r>
              <a:rPr lang="en-IN" sz="4400" dirty="0"/>
              <a:t> F</a:t>
            </a:r>
            <a:r>
              <a:rPr lang="en-IN" sz="4400" cap="none" dirty="0"/>
              <a:t>or</a:t>
            </a:r>
            <a:r>
              <a:rPr lang="en-IN" sz="4400" dirty="0"/>
              <a:t> R</a:t>
            </a:r>
            <a:r>
              <a:rPr lang="en-IN" sz="4400" cap="none" dirty="0"/>
              <a:t>etailers</a:t>
            </a:r>
            <a:endParaRPr lang="en-IN" sz="4400" dirty="0"/>
          </a:p>
        </p:txBody>
      </p:sp>
      <p:sp>
        <p:nvSpPr>
          <p:cNvPr id="3" name="Subtitle 2">
            <a:extLst>
              <a:ext uri="{FF2B5EF4-FFF2-40B4-BE49-F238E27FC236}">
                <a16:creationId xmlns:a16="http://schemas.microsoft.com/office/drawing/2014/main" id="{77AE2CC1-3988-F89A-9339-9008FD878746}"/>
              </a:ext>
            </a:extLst>
          </p:cNvPr>
          <p:cNvSpPr>
            <a:spLocks noGrp="1"/>
          </p:cNvSpPr>
          <p:nvPr>
            <p:ph type="subTitle" idx="1"/>
          </p:nvPr>
        </p:nvSpPr>
        <p:spPr>
          <a:xfrm>
            <a:off x="3740175" y="3296856"/>
            <a:ext cx="5297293" cy="3046373"/>
          </a:xfrm>
        </p:spPr>
        <p:txBody>
          <a:bodyPr>
            <a:normAutofit fontScale="92500" lnSpcReduction="10000"/>
          </a:bodyPr>
          <a:lstStyle/>
          <a:p>
            <a:r>
              <a:rPr lang="en-IN" sz="2800" cap="none" dirty="0"/>
              <a:t>		</a:t>
            </a:r>
            <a:r>
              <a:rPr lang="en-IN" sz="2800" cap="none" dirty="0">
                <a:solidFill>
                  <a:schemeClr val="accent5">
                    <a:lumMod val="60000"/>
                    <a:lumOff val="40000"/>
                  </a:schemeClr>
                </a:solidFill>
              </a:rPr>
              <a:t>Team Members</a:t>
            </a:r>
          </a:p>
          <a:p>
            <a:r>
              <a:rPr lang="en-IN" sz="2800" cap="none" dirty="0">
                <a:solidFill>
                  <a:schemeClr val="accent5">
                    <a:lumMod val="60000"/>
                    <a:lumOff val="40000"/>
                  </a:schemeClr>
                </a:solidFill>
              </a:rPr>
              <a:t>Name 			         Register Number</a:t>
            </a:r>
          </a:p>
          <a:p>
            <a:r>
              <a:rPr lang="en-IN" sz="2800" cap="none" dirty="0">
                <a:solidFill>
                  <a:schemeClr val="bg1"/>
                </a:solidFill>
              </a:rPr>
              <a:t>Shakthi Sri S			211719104124</a:t>
            </a:r>
          </a:p>
          <a:p>
            <a:r>
              <a:rPr lang="en-IN" sz="2800" cap="none" dirty="0">
                <a:solidFill>
                  <a:schemeClr val="bg1"/>
                </a:solidFill>
              </a:rPr>
              <a:t>Sathya S				211719104122</a:t>
            </a:r>
          </a:p>
          <a:p>
            <a:r>
              <a:rPr lang="en-IN" sz="2800" cap="none" dirty="0">
                <a:solidFill>
                  <a:schemeClr val="bg1"/>
                </a:solidFill>
              </a:rPr>
              <a:t>Sukanya P				211719104142</a:t>
            </a:r>
          </a:p>
          <a:p>
            <a:r>
              <a:rPr lang="en-IN" sz="2800" cap="none" dirty="0" err="1">
                <a:solidFill>
                  <a:schemeClr val="bg1"/>
                </a:solidFill>
              </a:rPr>
              <a:t>Tamilarasi</a:t>
            </a:r>
            <a:r>
              <a:rPr lang="en-IN" sz="2800" cap="none" dirty="0">
                <a:solidFill>
                  <a:schemeClr val="bg1"/>
                </a:solidFill>
              </a:rPr>
              <a:t> S			211719104150</a:t>
            </a:r>
          </a:p>
        </p:txBody>
      </p:sp>
    </p:spTree>
    <p:extLst>
      <p:ext uri="{BB962C8B-B14F-4D97-AF65-F5344CB8AC3E}">
        <p14:creationId xmlns:p14="http://schemas.microsoft.com/office/powerpoint/2010/main" val="280098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9CF4-198C-BE3F-2E11-4BAC7106CE47}"/>
              </a:ext>
            </a:extLst>
          </p:cNvPr>
          <p:cNvSpPr>
            <a:spLocks noGrp="1"/>
          </p:cNvSpPr>
          <p:nvPr>
            <p:ph type="title"/>
          </p:nvPr>
        </p:nvSpPr>
        <p:spPr/>
        <p:txBody>
          <a:bodyPr/>
          <a:lstStyle/>
          <a:p>
            <a:r>
              <a:rPr lang="en-IN" cap="none" dirty="0"/>
              <a:t>Project </a:t>
            </a:r>
            <a:r>
              <a:rPr lang="en-IN" cap="none" dirty="0" err="1"/>
              <a:t>Usecase</a:t>
            </a:r>
            <a:endParaRPr lang="en-IN" cap="none" dirty="0"/>
          </a:p>
        </p:txBody>
      </p:sp>
      <p:sp>
        <p:nvSpPr>
          <p:cNvPr id="3" name="Content Placeholder 2">
            <a:extLst>
              <a:ext uri="{FF2B5EF4-FFF2-40B4-BE49-F238E27FC236}">
                <a16:creationId xmlns:a16="http://schemas.microsoft.com/office/drawing/2014/main" id="{78714410-3AEE-6125-2BBA-10084C725764}"/>
              </a:ext>
            </a:extLst>
          </p:cNvPr>
          <p:cNvSpPr>
            <a:spLocks noGrp="1"/>
          </p:cNvSpPr>
          <p:nvPr>
            <p:ph idx="1"/>
          </p:nvPr>
        </p:nvSpPr>
        <p:spPr>
          <a:xfrm>
            <a:off x="581192" y="1589848"/>
            <a:ext cx="11029615" cy="3678303"/>
          </a:xfrm>
        </p:spPr>
        <p:txBody>
          <a:bodyPr/>
          <a:lstStyle/>
          <a:p>
            <a:r>
              <a:rPr lang="en-GB" dirty="0"/>
              <a:t>Retail inventory management is the process of ensuring you carry merchandise that shoppers want, with neither too little nor too much on hand. By managing inventory, retailers meet customer demand without running out of stock or carrying excess supply. </a:t>
            </a:r>
          </a:p>
          <a:p>
            <a:r>
              <a:rPr lang="en-GB" dirty="0"/>
              <a:t>In practice, effective retail inventory management results in lower costs and a better understanding of sales patterns. Retail inventory management tools and methods give retailers more information with which to run their businesses. </a:t>
            </a:r>
            <a:endParaRPr lang="en-IN" dirty="0"/>
          </a:p>
        </p:txBody>
      </p:sp>
    </p:spTree>
    <p:extLst>
      <p:ext uri="{BB962C8B-B14F-4D97-AF65-F5344CB8AC3E}">
        <p14:creationId xmlns:p14="http://schemas.microsoft.com/office/powerpoint/2010/main" val="339362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1BF6-D9B0-BC38-C51F-500ABBA6126A}"/>
              </a:ext>
            </a:extLst>
          </p:cNvPr>
          <p:cNvSpPr>
            <a:spLocks noGrp="1"/>
          </p:cNvSpPr>
          <p:nvPr>
            <p:ph type="title"/>
          </p:nvPr>
        </p:nvSpPr>
        <p:spPr/>
        <p:txBody>
          <a:bodyPr/>
          <a:lstStyle/>
          <a:p>
            <a:r>
              <a:rPr lang="en-IN" cap="none" dirty="0"/>
              <a:t>Existing Solutions</a:t>
            </a:r>
          </a:p>
        </p:txBody>
      </p:sp>
      <p:sp>
        <p:nvSpPr>
          <p:cNvPr id="3" name="Content Placeholder 2">
            <a:extLst>
              <a:ext uri="{FF2B5EF4-FFF2-40B4-BE49-F238E27FC236}">
                <a16:creationId xmlns:a16="http://schemas.microsoft.com/office/drawing/2014/main" id="{5B5F7143-18E6-C415-CAA1-41673009AFF4}"/>
              </a:ext>
            </a:extLst>
          </p:cNvPr>
          <p:cNvSpPr>
            <a:spLocks noGrp="1"/>
          </p:cNvSpPr>
          <p:nvPr>
            <p:ph idx="1"/>
          </p:nvPr>
        </p:nvSpPr>
        <p:spPr>
          <a:xfrm>
            <a:off x="581192" y="2180496"/>
            <a:ext cx="11155088" cy="4042751"/>
          </a:xfrm>
        </p:spPr>
        <p:txBody>
          <a:bodyPr>
            <a:normAutofit/>
          </a:bodyPr>
          <a:lstStyle/>
          <a:p>
            <a:r>
              <a:rPr lang="en-IN" sz="1800" b="1" dirty="0" err="1">
                <a:latin typeface="Times New Roman" pitchFamily="18" charset="0"/>
                <a:cs typeface="Times New Roman" pitchFamily="18" charset="0"/>
              </a:rPr>
              <a:t>iVentRetail</a:t>
            </a:r>
            <a:r>
              <a:rPr lang="en-IN" sz="1800" b="1" dirty="0">
                <a:latin typeface="Times New Roman" pitchFamily="18" charset="0"/>
                <a:cs typeface="Times New Roman" pitchFamily="18" charset="0"/>
              </a:rPr>
              <a:t> </a:t>
            </a:r>
          </a:p>
          <a:p>
            <a:pPr marL="0" indent="0">
              <a:buNone/>
            </a:pPr>
            <a:r>
              <a:rPr lang="en-IN" sz="1800" dirty="0">
                <a:latin typeface="Times New Roman" pitchFamily="18" charset="0"/>
                <a:cs typeface="Times New Roman" pitchFamily="18" charset="0"/>
              </a:rPr>
              <a:t>Reference Link: </a:t>
            </a:r>
            <a:r>
              <a:rPr lang="en-IN" sz="1800" dirty="0">
                <a:solidFill>
                  <a:srgbClr val="0000FF"/>
                </a:solidFill>
                <a:latin typeface="Times New Roman" pitchFamily="18" charset="0"/>
                <a:cs typeface="Times New Roman" pitchFamily="18" charset="0"/>
              </a:rPr>
              <a:t>https://ivend.com/retail-inventory-management-software/</a:t>
            </a:r>
          </a:p>
          <a:p>
            <a:r>
              <a:rPr lang="en-IN" sz="1800" b="1" dirty="0" err="1">
                <a:latin typeface="Times New Roman" pitchFamily="18" charset="0"/>
                <a:cs typeface="Times New Roman" pitchFamily="18" charset="0"/>
              </a:rPr>
              <a:t>Zoho</a:t>
            </a:r>
            <a:r>
              <a:rPr lang="en-IN" sz="1800" b="1" dirty="0">
                <a:latin typeface="Times New Roman" pitchFamily="18" charset="0"/>
                <a:cs typeface="Times New Roman" pitchFamily="18" charset="0"/>
              </a:rPr>
              <a:t> Inventory </a:t>
            </a:r>
          </a:p>
          <a:p>
            <a:pPr marL="0" indent="0">
              <a:buNone/>
            </a:pPr>
            <a:r>
              <a:rPr lang="en-IN" sz="1800" dirty="0">
                <a:latin typeface="Times New Roman" pitchFamily="18" charset="0"/>
                <a:cs typeface="Times New Roman" pitchFamily="18" charset="0"/>
              </a:rPr>
              <a:t>Reference Link: </a:t>
            </a:r>
            <a:r>
              <a:rPr lang="en-IN" sz="1800" dirty="0">
                <a:solidFill>
                  <a:srgbClr val="0000FF"/>
                </a:solidFill>
                <a:latin typeface="Times New Roman" pitchFamily="18" charset="0"/>
                <a:cs typeface="Times New Roman" pitchFamily="18" charset="0"/>
                <a:hlinkClick r:id="rId2"/>
              </a:rPr>
              <a:t>https://www.zoho.com/in/inventory/</a:t>
            </a:r>
            <a:endParaRPr lang="en-IN" sz="1800" dirty="0">
              <a:solidFill>
                <a:srgbClr val="0000FF"/>
              </a:solidFill>
              <a:latin typeface="Times New Roman" pitchFamily="18" charset="0"/>
              <a:cs typeface="Times New Roman" pitchFamily="18" charset="0"/>
            </a:endParaRPr>
          </a:p>
          <a:p>
            <a:r>
              <a:rPr lang="en-US" sz="1800" b="1" i="0" dirty="0">
                <a:solidFill>
                  <a:srgbClr val="111111"/>
                </a:solidFill>
                <a:effectLst/>
                <a:latin typeface="Times New Roman" panose="02020603050405020304" pitchFamily="18" charset="0"/>
                <a:cs typeface="Times New Roman" panose="02020603050405020304" pitchFamily="18" charset="0"/>
              </a:rPr>
              <a:t>Inventory management for retail companies: A literature review and current trends</a:t>
            </a:r>
            <a:r>
              <a:rPr lang="en-IN" sz="1800" b="1" dirty="0">
                <a:latin typeface="Times New Roman" panose="02020603050405020304" pitchFamily="18" charset="0"/>
                <a:cs typeface="Times New Roman" pitchFamily="18" charset="0"/>
              </a:rPr>
              <a:t> </a:t>
            </a:r>
          </a:p>
          <a:p>
            <a:pPr marL="0" indent="0">
              <a:buNone/>
            </a:pPr>
            <a:r>
              <a:rPr lang="en-IN" sz="1800" dirty="0">
                <a:latin typeface="Times New Roman" pitchFamily="18" charset="0"/>
                <a:cs typeface="Times New Roman" pitchFamily="18" charset="0"/>
              </a:rPr>
              <a:t>Reference Link: </a:t>
            </a:r>
            <a:r>
              <a:rPr lang="en-IN" sz="1800" dirty="0">
                <a:solidFill>
                  <a:srgbClr val="0000FF"/>
                </a:solidFill>
                <a:latin typeface="Times New Roman" pitchFamily="18" charset="0"/>
                <a:cs typeface="Times New Roman" pitchFamily="18" charset="0"/>
              </a:rPr>
              <a:t>https://www.researchgate.net/publication/352235223_Inventory_management_for_retail_companies_A_literature_review_and_current_trends</a:t>
            </a:r>
          </a:p>
          <a:p>
            <a:pPr algn="l"/>
            <a:r>
              <a:rPr lang="en-US" sz="1800" b="1" i="0" dirty="0">
                <a:solidFill>
                  <a:srgbClr val="333333"/>
                </a:solidFill>
                <a:effectLst/>
                <a:latin typeface="Times New Roman" panose="02020603050405020304" pitchFamily="18" charset="0"/>
                <a:cs typeface="Times New Roman" panose="02020603050405020304" pitchFamily="18" charset="0"/>
              </a:rPr>
              <a:t>Development of inventory management system</a:t>
            </a:r>
          </a:p>
          <a:p>
            <a:pPr marL="0" indent="0">
              <a:buNone/>
            </a:pPr>
            <a:r>
              <a:rPr lang="en-IN" sz="1800" dirty="0">
                <a:latin typeface="Times New Roman" pitchFamily="18" charset="0"/>
                <a:cs typeface="Times New Roman" pitchFamily="18" charset="0"/>
              </a:rPr>
              <a:t>Reference Link: </a:t>
            </a:r>
            <a:r>
              <a:rPr lang="en-IN" sz="1800" dirty="0">
                <a:solidFill>
                  <a:srgbClr val="0000FF"/>
                </a:solidFill>
                <a:latin typeface="Times New Roman" pitchFamily="18" charset="0"/>
                <a:cs typeface="Times New Roman" pitchFamily="18" charset="0"/>
              </a:rPr>
              <a:t>https://ieeexplore.ieee.org/document/5478077</a:t>
            </a:r>
          </a:p>
          <a:p>
            <a:endParaRPr lang="en-IN" dirty="0"/>
          </a:p>
        </p:txBody>
      </p:sp>
    </p:spTree>
    <p:extLst>
      <p:ext uri="{BB962C8B-B14F-4D97-AF65-F5344CB8AC3E}">
        <p14:creationId xmlns:p14="http://schemas.microsoft.com/office/powerpoint/2010/main" val="207032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B652-A78E-A04D-BE37-E1EBA82A1C60}"/>
              </a:ext>
            </a:extLst>
          </p:cNvPr>
          <p:cNvSpPr>
            <a:spLocks noGrp="1"/>
          </p:cNvSpPr>
          <p:nvPr>
            <p:ph type="title"/>
          </p:nvPr>
        </p:nvSpPr>
        <p:spPr/>
        <p:txBody>
          <a:bodyPr/>
          <a:lstStyle/>
          <a:p>
            <a:r>
              <a:rPr lang="en-IN" cap="none" dirty="0"/>
              <a:t>Idea for the project</a:t>
            </a:r>
            <a:endParaRPr lang="en-IN" dirty="0"/>
          </a:p>
        </p:txBody>
      </p:sp>
      <p:sp>
        <p:nvSpPr>
          <p:cNvPr id="3" name="Content Placeholder 2">
            <a:extLst>
              <a:ext uri="{FF2B5EF4-FFF2-40B4-BE49-F238E27FC236}">
                <a16:creationId xmlns:a16="http://schemas.microsoft.com/office/drawing/2014/main" id="{8E1BB1C6-9D7B-6E02-6E19-FBF789400EA7}"/>
              </a:ext>
            </a:extLst>
          </p:cNvPr>
          <p:cNvSpPr>
            <a:spLocks noGrp="1"/>
          </p:cNvSpPr>
          <p:nvPr>
            <p:ph idx="1"/>
          </p:nvPr>
        </p:nvSpPr>
        <p:spPr>
          <a:xfrm>
            <a:off x="581192" y="1715956"/>
            <a:ext cx="11029615" cy="3678303"/>
          </a:xfrm>
        </p:spPr>
        <p:txBody>
          <a:bodyPr/>
          <a:lstStyle/>
          <a:p>
            <a:r>
              <a:rPr lang="en-IN" sz="1800" dirty="0">
                <a:latin typeface="Times" pitchFamily="18" charset="0"/>
                <a:cs typeface="Times" pitchFamily="18" charset="0"/>
              </a:rPr>
              <a:t>The main objective is to design an cloud application for </a:t>
            </a:r>
            <a:r>
              <a:rPr lang="en-IN" dirty="0">
                <a:latin typeface="Times" pitchFamily="18" charset="0"/>
                <a:cs typeface="Times" pitchFamily="18" charset="0"/>
              </a:rPr>
              <a:t>controll</a:t>
            </a:r>
            <a:r>
              <a:rPr lang="en-IN" sz="1800" dirty="0">
                <a:latin typeface="Times" pitchFamily="18" charset="0"/>
                <a:cs typeface="Times" pitchFamily="18" charset="0"/>
              </a:rPr>
              <a:t>ing the inventory by retailers.</a:t>
            </a:r>
          </a:p>
          <a:p>
            <a:r>
              <a:rPr lang="en-IN" sz="1800" dirty="0">
                <a:latin typeface="Times" pitchFamily="18" charset="0"/>
                <a:cs typeface="Times" pitchFamily="18" charset="0"/>
              </a:rPr>
              <a:t>Through this application retailers can regularly monitor the inventory along with detailed report of the stocks available in the inventory which could help retailers in business.</a:t>
            </a:r>
          </a:p>
          <a:p>
            <a:r>
              <a:rPr lang="en-IN" sz="1800" dirty="0">
                <a:latin typeface="Times New Roman" panose="02020603050405020304" pitchFamily="18" charset="0"/>
                <a:ea typeface="Calibri" panose="020F0502020204030204" pitchFamily="34" charset="0"/>
              </a:rPr>
              <a:t>Using this application</a:t>
            </a:r>
            <a:r>
              <a:rPr lang="en-IN" sz="1800" dirty="0">
                <a:effectLst/>
                <a:latin typeface="Times New Roman" panose="02020603050405020304" pitchFamily="18" charset="0"/>
                <a:ea typeface="Calibri" panose="020F0502020204030204" pitchFamily="34" charset="0"/>
              </a:rPr>
              <a:t>, retailers can log in to it and can update inventory details, also users will be able to add new stock by submitting essential details related to the stock.</a:t>
            </a:r>
          </a:p>
          <a:p>
            <a:r>
              <a:rPr lang="en-IN" sz="1800" dirty="0">
                <a:effectLst/>
                <a:latin typeface="Times New Roman" panose="02020603050405020304" pitchFamily="18" charset="0"/>
                <a:ea typeface="Calibri" panose="020F0502020204030204" pitchFamily="34" charset="0"/>
                <a:cs typeface="Latha" panose="020B0604020202020204" pitchFamily="34" charset="0"/>
              </a:rPr>
              <a:t>The System will automatically notify the retailers by sending an email alert if there is </a:t>
            </a:r>
            <a:r>
              <a:rPr lang="en-IN" sz="1800" dirty="0">
                <a:latin typeface="Times New Roman" panose="02020603050405020304" pitchFamily="18" charset="0"/>
                <a:ea typeface="Calibri" panose="020F0502020204030204" pitchFamily="34" charset="0"/>
                <a:cs typeface="Latha" panose="020B0604020202020204" pitchFamily="34" charset="0"/>
              </a:rPr>
              <a:t>limited</a:t>
            </a:r>
            <a:r>
              <a:rPr lang="en-IN" sz="1800" dirty="0">
                <a:effectLst/>
                <a:latin typeface="Times New Roman" panose="02020603050405020304" pitchFamily="18" charset="0"/>
                <a:ea typeface="Calibri" panose="020F0502020204030204" pitchFamily="34" charset="0"/>
                <a:cs typeface="Latha" panose="020B0604020202020204" pitchFamily="34" charset="0"/>
              </a:rPr>
              <a:t> stock available in their inventory. So that they can order new stock.</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02732555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43</TotalTime>
  <Words>333</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Gill Sans MT</vt:lpstr>
      <vt:lpstr>Times</vt:lpstr>
      <vt:lpstr>Times New Roman</vt:lpstr>
      <vt:lpstr>Wingdings 2</vt:lpstr>
      <vt:lpstr>Dividend</vt:lpstr>
      <vt:lpstr>Inventory Management System For Retailers</vt:lpstr>
      <vt:lpstr>Project Usecase</vt:lpstr>
      <vt:lpstr>Existing Solutions</vt:lpstr>
      <vt:lpstr>Idea for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For Retailers</dc:title>
  <dc:creator>Shakthi Sri S</dc:creator>
  <cp:lastModifiedBy>Shakthi Sri S</cp:lastModifiedBy>
  <cp:revision>1</cp:revision>
  <dcterms:created xsi:type="dcterms:W3CDTF">2022-09-22T09:16:57Z</dcterms:created>
  <dcterms:modified xsi:type="dcterms:W3CDTF">2022-09-22T10:00:57Z</dcterms:modified>
</cp:coreProperties>
</file>