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1D63-00FD-70AE-4DDD-BCF80267A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110A0-CE57-F99E-4DED-0E2F16FC5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7E8F-705C-C38E-3C65-B673610F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0E097-0CF0-E58D-C00A-3DF9A7DF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18817-008F-D503-8EE9-0D99BF3B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9A80-D2EB-F8B1-957E-A79D095B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005D0-995B-0354-11F8-5E5C36573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558C-5811-D39D-3A14-42CB947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0359F-9CB7-F45C-AABF-A1FB2438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D27A-1FE4-FF94-3314-33A12822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21FD6-2127-A02D-F5BF-176CE1956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940B1-9581-DC18-647B-3124A9AAD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AC59-EF53-ADA1-E562-2F56EA85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786E2-0624-5593-7FC7-CE29DCAD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5D437-8DA1-5D9F-6427-0326CF08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63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00F2-8777-890C-6C72-1CB1D49C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EBB7-B666-1DB8-92AD-9BA21F6C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73A96-E0C4-AE89-13C5-BBE55321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B91BC-15E4-C9D7-35E3-138884B1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2CC3-0E66-4E67-F333-6EA264E8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73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4547-64CC-E2E2-E36D-A587066F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3CF7C-11F5-0E7F-6963-60DF690DA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6B39C-25DC-6B77-4472-E8741CB6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C59B2-E8C1-5201-2E2B-20100342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51DD-86FB-203E-BD31-D08B20EA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78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EE3B-4973-1055-D1D1-B61AB654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7FBC1-5838-3B41-F506-BF6A6FF6A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1AE13-D452-D578-FD37-0A40BE2D6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54B20-F13D-D61E-FD12-BA7A7829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5CC22-9C72-836B-8CE9-9763090C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E56E-F9AD-5123-2CE2-B639F231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9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09E5-5E0B-3F90-4F2F-42D519E3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25534-0270-059F-4482-47153A5F7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E8686-2E35-9FD9-9C5F-F5249620D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C3F8C-3800-4768-7499-FDCCA18EC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D40DB-2CBF-9198-8513-50519C717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5831E-A7F1-E39A-68E1-B369EB7E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A6032-7D2A-FFF7-17D2-363E09CB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6525F-051C-BE99-C93E-AF0BFAF3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44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667D-4A70-C49D-81CD-DC8980FC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C6052-BC7C-7D8B-33CE-C2F33CB8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B0B75-4F91-F8D2-3C7C-11100063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E848A-EBF1-0F75-AB59-197C03D2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0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47166-9779-7DD9-07CC-17BF32EC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9BBD3-81D3-3115-E231-D5F732D8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E8ADB-B1AC-6E3C-7D9D-8666D496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54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FD72-A0D9-2B6E-3AAF-0E63334A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20003-2DCE-0D0A-3B5D-97143BCF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D3D5-1BDA-0CD4-4631-F7E6A099C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DAF13-D74A-4B9C-017E-EC740A72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663D7-2218-B6EA-D3F6-8444D806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3287D-EA6A-D0FF-8D02-3392E8BD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9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AAEF-18FC-446D-E4A2-68AE3AC9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14A12-1D17-7A93-CDC1-02CCD7874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F35AE-493C-F11A-2107-BF0344E09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EF588-06DB-27AD-271A-A46E3A74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36E9-D699-7318-2B0B-B116BA03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C0855-6E37-7BF0-DACE-C63CFA82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62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66093-D10E-E2D3-A06A-A90DDCDC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958E-211A-37A3-826F-D0B9D252C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604F7-9AAA-853F-E813-2FE1DFD8A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D408E-C341-44CD-9E60-4B791674890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26A4-62D8-90D7-D3AC-14791B45C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72F4B-903D-3181-7DDE-566D7B3E2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51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C0B1-6EE9-F7CC-96F6-F88B9080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8B6C5-EAAF-94EA-4C40-D898C73B9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539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Retailers who run their business with large scale or small scale </a:t>
            </a:r>
            <a:r>
              <a:rPr lang="en-GB" dirty="0" err="1"/>
              <a:t>stocks.It</a:t>
            </a:r>
            <a:r>
              <a:rPr lang="en-GB" dirty="0"/>
              <a:t> is crucial for an organization today to understand its inventory to achieve both efficient and fast operations, that too, at an affordable cost. </a:t>
            </a:r>
          </a:p>
          <a:p>
            <a:r>
              <a:rPr lang="en-GB" dirty="0"/>
              <a:t>Lack of the right inventory at the right time can mean back orders, excess inventory, etc. These drive up costs. </a:t>
            </a:r>
          </a:p>
          <a:p>
            <a:r>
              <a:rPr lang="en-GB" dirty="0"/>
              <a:t>Late delivery due to stock-outs is bound to give you a bad reputation. Inaccurate calculations of stock and price. Late deliveries are due to late planning. </a:t>
            </a:r>
          </a:p>
          <a:p>
            <a:r>
              <a:rPr lang="en-GB" dirty="0"/>
              <a:t>Poor tracking may lead to back orders. </a:t>
            </a:r>
          </a:p>
          <a:p>
            <a:r>
              <a:rPr lang="en-GB" dirty="0"/>
              <a:t>Overstocking of discounted products and neglecting the trends of seasonal sales may result in excess inventory.</a:t>
            </a:r>
          </a:p>
          <a:p>
            <a:r>
              <a:rPr lang="en-GB" dirty="0"/>
              <a:t>Therefore considering the economic crisis of the retailers and to reduce the manpower efficiently while handling data, it is very important to have a best inventory management system for retailers.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19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152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Problem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Ram</dc:creator>
  <cp:lastModifiedBy>Shakthi Sri S</cp:lastModifiedBy>
  <cp:revision>3</cp:revision>
  <dcterms:created xsi:type="dcterms:W3CDTF">2022-09-09T05:19:19Z</dcterms:created>
  <dcterms:modified xsi:type="dcterms:W3CDTF">2022-09-22T14:49:15Z</dcterms:modified>
</cp:coreProperties>
</file>