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D1C5D-97CF-4525-B903-4B4D68152FDE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D0C2321-39A2-4DFB-B43F-489DCA0E17DD}">
      <dgm:prSet phldrT="[Text]"/>
      <dgm:spPr/>
      <dgm:t>
        <a:bodyPr/>
        <a:lstStyle/>
        <a:p>
          <a:r>
            <a:rPr lang="en-IN" dirty="0"/>
            <a:t>Pains</a:t>
          </a:r>
        </a:p>
      </dgm:t>
    </dgm:pt>
    <dgm:pt modelId="{247E40AA-8327-4764-9941-2C7BAAAED549}" type="parTrans" cxnId="{EBB5FB90-C9D2-4C67-B94F-D64D22FE3ED8}">
      <dgm:prSet/>
      <dgm:spPr/>
      <dgm:t>
        <a:bodyPr/>
        <a:lstStyle/>
        <a:p>
          <a:endParaRPr lang="en-IN"/>
        </a:p>
      </dgm:t>
    </dgm:pt>
    <dgm:pt modelId="{FA5F3A1A-5243-4AC0-870C-AD2064524FEC}" type="sibTrans" cxnId="{EBB5FB90-C9D2-4C67-B94F-D64D22FE3ED8}">
      <dgm:prSet/>
      <dgm:spPr/>
      <dgm:t>
        <a:bodyPr/>
        <a:lstStyle/>
        <a:p>
          <a:endParaRPr lang="en-IN"/>
        </a:p>
      </dgm:t>
    </dgm:pt>
    <dgm:pt modelId="{EAE77DE9-9741-414D-BE9C-E6129B6FA03A}">
      <dgm:prSet phldrT="[Text]"/>
      <dgm:spPr/>
      <dgm:t>
        <a:bodyPr/>
        <a:lstStyle/>
        <a:p>
          <a:r>
            <a:rPr lang="en-IN" dirty="0"/>
            <a:t>Bad inventory leads to loss in business</a:t>
          </a:r>
        </a:p>
      </dgm:t>
    </dgm:pt>
    <dgm:pt modelId="{4CD5DEFA-C77E-4F2E-87D8-A0D96E7CB7B8}" type="parTrans" cxnId="{A6CBB7DB-8152-4EF3-B808-6B18EA99E224}">
      <dgm:prSet/>
      <dgm:spPr/>
      <dgm:t>
        <a:bodyPr/>
        <a:lstStyle/>
        <a:p>
          <a:endParaRPr lang="en-IN"/>
        </a:p>
      </dgm:t>
    </dgm:pt>
    <dgm:pt modelId="{E85E3E45-988B-457C-9A66-E336CBD96E06}" type="sibTrans" cxnId="{A6CBB7DB-8152-4EF3-B808-6B18EA99E224}">
      <dgm:prSet/>
      <dgm:spPr/>
      <dgm:t>
        <a:bodyPr/>
        <a:lstStyle/>
        <a:p>
          <a:endParaRPr lang="en-IN"/>
        </a:p>
      </dgm:t>
    </dgm:pt>
    <dgm:pt modelId="{171C8CF2-FD38-4115-9973-AA416B8635CA}">
      <dgm:prSet phldrT="[Text]"/>
      <dgm:spPr/>
      <dgm:t>
        <a:bodyPr/>
        <a:lstStyle/>
        <a:p>
          <a:r>
            <a:rPr lang="en-IN" dirty="0"/>
            <a:t>Maintaining resources may consume lot of time</a:t>
          </a:r>
        </a:p>
      </dgm:t>
    </dgm:pt>
    <dgm:pt modelId="{40E34A34-D3B6-4237-A637-EFCBA3228676}" type="parTrans" cxnId="{03B5AE61-1D86-4D96-A708-BF3CA1BBE771}">
      <dgm:prSet/>
      <dgm:spPr/>
      <dgm:t>
        <a:bodyPr/>
        <a:lstStyle/>
        <a:p>
          <a:endParaRPr lang="en-IN"/>
        </a:p>
      </dgm:t>
    </dgm:pt>
    <dgm:pt modelId="{BB4288D1-D7C7-4B6A-AF71-5B80F9AAA65C}" type="sibTrans" cxnId="{03B5AE61-1D86-4D96-A708-BF3CA1BBE771}">
      <dgm:prSet/>
      <dgm:spPr/>
      <dgm:t>
        <a:bodyPr/>
        <a:lstStyle/>
        <a:p>
          <a:endParaRPr lang="en-IN"/>
        </a:p>
      </dgm:t>
    </dgm:pt>
    <dgm:pt modelId="{F609F2A5-886E-4C5C-89F2-4992E72E02D1}">
      <dgm:prSet phldrT="[Text]"/>
      <dgm:spPr/>
      <dgm:t>
        <a:bodyPr/>
        <a:lstStyle/>
        <a:p>
          <a:r>
            <a:rPr lang="en-IN" dirty="0"/>
            <a:t>Gains</a:t>
          </a:r>
        </a:p>
      </dgm:t>
    </dgm:pt>
    <dgm:pt modelId="{8033A984-97C0-4C33-8185-2874C282E854}" type="parTrans" cxnId="{AE382497-1FC7-4E05-B810-39C72221934A}">
      <dgm:prSet/>
      <dgm:spPr/>
      <dgm:t>
        <a:bodyPr/>
        <a:lstStyle/>
        <a:p>
          <a:endParaRPr lang="en-IN"/>
        </a:p>
      </dgm:t>
    </dgm:pt>
    <dgm:pt modelId="{D6CAF37D-F622-4778-979A-1AE85672FDEF}" type="sibTrans" cxnId="{AE382497-1FC7-4E05-B810-39C72221934A}">
      <dgm:prSet/>
      <dgm:spPr/>
      <dgm:t>
        <a:bodyPr/>
        <a:lstStyle/>
        <a:p>
          <a:endParaRPr lang="en-IN"/>
        </a:p>
      </dgm:t>
    </dgm:pt>
    <dgm:pt modelId="{6866E111-DE95-47A3-A2E9-30FB9053D4AC}">
      <dgm:prSet phldrT="[Text]"/>
      <dgm:spPr/>
      <dgm:t>
        <a:bodyPr/>
        <a:lstStyle/>
        <a:p>
          <a:r>
            <a:rPr lang="en-IN" dirty="0"/>
            <a:t>User friendly</a:t>
          </a:r>
        </a:p>
      </dgm:t>
    </dgm:pt>
    <dgm:pt modelId="{931E588B-472D-4D1B-BD34-395FEA93158D}" type="parTrans" cxnId="{E7F247AA-E0FA-4C55-AC8D-EC4194874D57}">
      <dgm:prSet/>
      <dgm:spPr/>
      <dgm:t>
        <a:bodyPr/>
        <a:lstStyle/>
        <a:p>
          <a:endParaRPr lang="en-IN"/>
        </a:p>
      </dgm:t>
    </dgm:pt>
    <dgm:pt modelId="{4B98163B-776E-4FEF-8CB7-7D167D847DB7}" type="sibTrans" cxnId="{E7F247AA-E0FA-4C55-AC8D-EC4194874D57}">
      <dgm:prSet/>
      <dgm:spPr/>
      <dgm:t>
        <a:bodyPr/>
        <a:lstStyle/>
        <a:p>
          <a:endParaRPr lang="en-IN"/>
        </a:p>
      </dgm:t>
    </dgm:pt>
    <dgm:pt modelId="{8D6E72BE-C86E-4F80-967F-92B378A0CC78}">
      <dgm:prSet phldrT="[Text]"/>
      <dgm:spPr/>
      <dgm:t>
        <a:bodyPr/>
        <a:lstStyle/>
        <a:p>
          <a:r>
            <a:rPr lang="en-IN" dirty="0"/>
            <a:t>Keeps track of stock availability</a:t>
          </a:r>
        </a:p>
      </dgm:t>
    </dgm:pt>
    <dgm:pt modelId="{338FFECA-2FA9-4D68-9E7F-2FD2D6BA8B26}" type="parTrans" cxnId="{893534CF-D2E5-429A-B29C-D0813CBF9F7A}">
      <dgm:prSet/>
      <dgm:spPr/>
      <dgm:t>
        <a:bodyPr/>
        <a:lstStyle/>
        <a:p>
          <a:endParaRPr lang="en-IN"/>
        </a:p>
      </dgm:t>
    </dgm:pt>
    <dgm:pt modelId="{329298C0-636F-4D86-B79B-08BAAA2FDADA}" type="sibTrans" cxnId="{893534CF-D2E5-429A-B29C-D0813CBF9F7A}">
      <dgm:prSet/>
      <dgm:spPr/>
      <dgm:t>
        <a:bodyPr/>
        <a:lstStyle/>
        <a:p>
          <a:endParaRPr lang="en-IN"/>
        </a:p>
      </dgm:t>
    </dgm:pt>
    <dgm:pt modelId="{709188A4-F313-4CCF-ACC1-620978BFBEEC}">
      <dgm:prSet phldrT="[Text]" custT="1"/>
      <dgm:spPr/>
      <dgm:t>
        <a:bodyPr/>
        <a:lstStyle/>
        <a:p>
          <a:r>
            <a:rPr lang="en-IN" sz="1900" dirty="0"/>
            <a:t>Problem Solution</a:t>
          </a:r>
        </a:p>
      </dgm:t>
    </dgm:pt>
    <dgm:pt modelId="{00A24502-73FC-4CD6-8FCE-6DE8FB530A4A}" type="parTrans" cxnId="{18055CAB-1A8D-480B-879C-CD0DD2E68960}">
      <dgm:prSet/>
      <dgm:spPr/>
      <dgm:t>
        <a:bodyPr/>
        <a:lstStyle/>
        <a:p>
          <a:endParaRPr lang="en-IN"/>
        </a:p>
      </dgm:t>
    </dgm:pt>
    <dgm:pt modelId="{67124172-E588-47F4-BD58-87710B42CEA0}" type="sibTrans" cxnId="{18055CAB-1A8D-480B-879C-CD0DD2E68960}">
      <dgm:prSet/>
      <dgm:spPr/>
      <dgm:t>
        <a:bodyPr/>
        <a:lstStyle/>
        <a:p>
          <a:endParaRPr lang="en-IN"/>
        </a:p>
      </dgm:t>
    </dgm:pt>
    <dgm:pt modelId="{263E0042-97EE-46C3-8437-05D04516F2A2}">
      <dgm:prSet phldrT="[Text]" custT="1"/>
      <dgm:spPr/>
      <dgm:t>
        <a:bodyPr/>
        <a:lstStyle/>
        <a:p>
          <a:r>
            <a:rPr lang="en-IN" sz="1500" dirty="0"/>
            <a:t>Can observe the effectiveness and responsiveness</a:t>
          </a:r>
        </a:p>
      </dgm:t>
    </dgm:pt>
    <dgm:pt modelId="{8556034A-4386-4CCE-A34B-F9AF7A19C445}" type="parTrans" cxnId="{43EC36E6-4580-4A40-BF6A-7A58F38CC522}">
      <dgm:prSet/>
      <dgm:spPr/>
      <dgm:t>
        <a:bodyPr/>
        <a:lstStyle/>
        <a:p>
          <a:endParaRPr lang="en-IN"/>
        </a:p>
      </dgm:t>
    </dgm:pt>
    <dgm:pt modelId="{ED6DDCB8-AD2F-43F4-96E3-E8E309A79F9A}" type="sibTrans" cxnId="{43EC36E6-4580-4A40-BF6A-7A58F38CC522}">
      <dgm:prSet/>
      <dgm:spPr/>
      <dgm:t>
        <a:bodyPr/>
        <a:lstStyle/>
        <a:p>
          <a:endParaRPr lang="en-IN"/>
        </a:p>
      </dgm:t>
    </dgm:pt>
    <dgm:pt modelId="{490712DD-1877-4835-AA23-993D07759EF2}">
      <dgm:prSet phldrT="[Text]" custT="1"/>
      <dgm:spPr/>
      <dgm:t>
        <a:bodyPr/>
        <a:lstStyle/>
        <a:p>
          <a:r>
            <a:rPr lang="en-IN" sz="1500" dirty="0"/>
            <a:t>Error free software which can manage the entire inventory details</a:t>
          </a:r>
        </a:p>
      </dgm:t>
    </dgm:pt>
    <dgm:pt modelId="{659F6736-2000-4165-A138-12D10BE2AC42}" type="parTrans" cxnId="{F0442DB4-83D6-4E3C-97DA-4F09A49DE70A}">
      <dgm:prSet/>
      <dgm:spPr/>
      <dgm:t>
        <a:bodyPr/>
        <a:lstStyle/>
        <a:p>
          <a:endParaRPr lang="en-IN"/>
        </a:p>
      </dgm:t>
    </dgm:pt>
    <dgm:pt modelId="{14F1B43B-83F9-469B-A999-C7DEA0E7720A}" type="sibTrans" cxnId="{F0442DB4-83D6-4E3C-97DA-4F09A49DE70A}">
      <dgm:prSet/>
      <dgm:spPr/>
      <dgm:t>
        <a:bodyPr/>
        <a:lstStyle/>
        <a:p>
          <a:endParaRPr lang="en-IN"/>
        </a:p>
      </dgm:t>
    </dgm:pt>
    <dgm:pt modelId="{E133AA97-E213-4D13-8C38-F649436A9FF6}">
      <dgm:prSet phldrT="[Text]"/>
      <dgm:spPr/>
      <dgm:t>
        <a:bodyPr/>
        <a:lstStyle/>
        <a:p>
          <a:r>
            <a:rPr lang="en-IN" dirty="0"/>
            <a:t>Notify retailer through mail to refill the stock</a:t>
          </a:r>
        </a:p>
      </dgm:t>
    </dgm:pt>
    <dgm:pt modelId="{1FF55161-B06F-46AA-8FD3-C00D9B6C0AE6}" type="parTrans" cxnId="{C9F62035-35B1-48E4-9486-F9DEBD43CFB4}">
      <dgm:prSet/>
      <dgm:spPr/>
      <dgm:t>
        <a:bodyPr/>
        <a:lstStyle/>
        <a:p>
          <a:endParaRPr lang="en-IN"/>
        </a:p>
      </dgm:t>
    </dgm:pt>
    <dgm:pt modelId="{233CDE0D-10BC-4FFA-8C03-8E90B1406FE7}" type="sibTrans" cxnId="{C9F62035-35B1-48E4-9486-F9DEBD43CFB4}">
      <dgm:prSet/>
      <dgm:spPr/>
      <dgm:t>
        <a:bodyPr/>
        <a:lstStyle/>
        <a:p>
          <a:endParaRPr lang="en-IN"/>
        </a:p>
      </dgm:t>
    </dgm:pt>
    <dgm:pt modelId="{E9CDCFB3-41A8-4103-8734-3C2622D3D945}">
      <dgm:prSet phldrT="[Text]"/>
      <dgm:spPr/>
      <dgm:t>
        <a:bodyPr/>
        <a:lstStyle/>
        <a:p>
          <a:r>
            <a:rPr lang="en-IN" dirty="0"/>
            <a:t>To follow up the constant data </a:t>
          </a:r>
        </a:p>
      </dgm:t>
    </dgm:pt>
    <dgm:pt modelId="{2C255C3B-AF9E-48BF-9E01-0A24587C0146}" type="parTrans" cxnId="{23CE82E7-D06D-4808-8DEB-561062971AAD}">
      <dgm:prSet/>
      <dgm:spPr/>
      <dgm:t>
        <a:bodyPr/>
        <a:lstStyle/>
        <a:p>
          <a:endParaRPr lang="en-IN"/>
        </a:p>
      </dgm:t>
    </dgm:pt>
    <dgm:pt modelId="{164BBC8C-E658-4BF6-B3ED-290BB54F8903}" type="sibTrans" cxnId="{23CE82E7-D06D-4808-8DEB-561062971AAD}">
      <dgm:prSet/>
      <dgm:spPr/>
      <dgm:t>
        <a:bodyPr/>
        <a:lstStyle/>
        <a:p>
          <a:endParaRPr lang="en-IN"/>
        </a:p>
      </dgm:t>
    </dgm:pt>
    <dgm:pt modelId="{535A0D38-94B7-403F-A1D8-085370E8D895}">
      <dgm:prSet phldrT="[Text]" custT="1"/>
      <dgm:spPr/>
      <dgm:t>
        <a:bodyPr/>
        <a:lstStyle/>
        <a:p>
          <a:r>
            <a:rPr lang="en-IN" sz="1500" dirty="0"/>
            <a:t>Increase the rate of accuracy in calculations</a:t>
          </a:r>
        </a:p>
      </dgm:t>
    </dgm:pt>
    <dgm:pt modelId="{3F03CEF2-50EB-4192-A36F-8CA4DA90A99C}" type="parTrans" cxnId="{25F3EE3F-904D-431C-BEAB-AB2BFB1EB468}">
      <dgm:prSet/>
      <dgm:spPr/>
      <dgm:t>
        <a:bodyPr/>
        <a:lstStyle/>
        <a:p>
          <a:endParaRPr lang="en-IN"/>
        </a:p>
      </dgm:t>
    </dgm:pt>
    <dgm:pt modelId="{49684399-6F26-4005-B1B6-A0D8582C8ED7}" type="sibTrans" cxnId="{25F3EE3F-904D-431C-BEAB-AB2BFB1EB468}">
      <dgm:prSet/>
      <dgm:spPr/>
      <dgm:t>
        <a:bodyPr/>
        <a:lstStyle/>
        <a:p>
          <a:endParaRPr lang="en-IN"/>
        </a:p>
      </dgm:t>
    </dgm:pt>
    <dgm:pt modelId="{89BC69A5-C0E9-476D-9A6C-B6DED40272AD}" type="pres">
      <dgm:prSet presAssocID="{4B2D1C5D-97CF-4525-B903-4B4D68152FDE}" presName="diagram" presStyleCnt="0">
        <dgm:presLayoutVars>
          <dgm:dir/>
          <dgm:resizeHandles val="exact"/>
        </dgm:presLayoutVars>
      </dgm:prSet>
      <dgm:spPr/>
    </dgm:pt>
    <dgm:pt modelId="{AAF57AA2-00C6-4422-BEBD-193EAC77B67C}" type="pres">
      <dgm:prSet presAssocID="{2D0C2321-39A2-4DFB-B43F-489DCA0E17DD}" presName="node" presStyleLbl="node1" presStyleIdx="0" presStyleCnt="3" custScaleY="129590">
        <dgm:presLayoutVars>
          <dgm:bulletEnabled val="1"/>
        </dgm:presLayoutVars>
      </dgm:prSet>
      <dgm:spPr/>
    </dgm:pt>
    <dgm:pt modelId="{F639E177-0216-4DEB-AFF1-FA3A06056ABB}" type="pres">
      <dgm:prSet presAssocID="{FA5F3A1A-5243-4AC0-870C-AD2064524FEC}" presName="sibTrans" presStyleCnt="0"/>
      <dgm:spPr/>
    </dgm:pt>
    <dgm:pt modelId="{1E49D9AB-EEF5-4662-9FA1-EB2DD04111D5}" type="pres">
      <dgm:prSet presAssocID="{F609F2A5-886E-4C5C-89F2-4992E72E02D1}" presName="node" presStyleLbl="node1" presStyleIdx="1" presStyleCnt="3" custScaleY="127421">
        <dgm:presLayoutVars>
          <dgm:bulletEnabled val="1"/>
        </dgm:presLayoutVars>
      </dgm:prSet>
      <dgm:spPr/>
    </dgm:pt>
    <dgm:pt modelId="{1D3DED9F-2E29-4D88-953D-42001AB6D37F}" type="pres">
      <dgm:prSet presAssocID="{D6CAF37D-F622-4778-979A-1AE85672FDEF}" presName="sibTrans" presStyleCnt="0"/>
      <dgm:spPr/>
    </dgm:pt>
    <dgm:pt modelId="{702E53E4-4923-42F2-BD7D-2C35CCE9817F}" type="pres">
      <dgm:prSet presAssocID="{709188A4-F313-4CCF-ACC1-620978BFBEEC}" presName="node" presStyleLbl="node1" presStyleIdx="2" presStyleCnt="3" custScaleY="125252">
        <dgm:presLayoutVars>
          <dgm:bulletEnabled val="1"/>
        </dgm:presLayoutVars>
      </dgm:prSet>
      <dgm:spPr/>
    </dgm:pt>
  </dgm:ptLst>
  <dgm:cxnLst>
    <dgm:cxn modelId="{C9F62035-35B1-48E4-9486-F9DEBD43CFB4}" srcId="{F609F2A5-886E-4C5C-89F2-4992E72E02D1}" destId="{E133AA97-E213-4D13-8C38-F649436A9FF6}" srcOrd="2" destOrd="0" parTransId="{1FF55161-B06F-46AA-8FD3-C00D9B6C0AE6}" sibTransId="{233CDE0D-10BC-4FFA-8C03-8E90B1406FE7}"/>
    <dgm:cxn modelId="{4DA10C3A-4B7C-4F1A-87B3-CC11B1DC663B}" type="presOf" srcId="{F609F2A5-886E-4C5C-89F2-4992E72E02D1}" destId="{1E49D9AB-EEF5-4662-9FA1-EB2DD04111D5}" srcOrd="0" destOrd="0" presId="urn:microsoft.com/office/officeart/2005/8/layout/default"/>
    <dgm:cxn modelId="{25F3EE3F-904D-431C-BEAB-AB2BFB1EB468}" srcId="{709188A4-F313-4CCF-ACC1-620978BFBEEC}" destId="{535A0D38-94B7-403F-A1D8-085370E8D895}" srcOrd="2" destOrd="0" parTransId="{3F03CEF2-50EB-4192-A36F-8CA4DA90A99C}" sibTransId="{49684399-6F26-4005-B1B6-A0D8582C8ED7}"/>
    <dgm:cxn modelId="{03B5AE61-1D86-4D96-A708-BF3CA1BBE771}" srcId="{2D0C2321-39A2-4DFB-B43F-489DCA0E17DD}" destId="{171C8CF2-FD38-4115-9973-AA416B8635CA}" srcOrd="1" destOrd="0" parTransId="{40E34A34-D3B6-4237-A637-EFCBA3228676}" sibTransId="{BB4288D1-D7C7-4B6A-AF71-5B80F9AAA65C}"/>
    <dgm:cxn modelId="{B0ECCE4C-255A-4243-9C9A-6C1BA29B4CF9}" type="presOf" srcId="{709188A4-F313-4CCF-ACC1-620978BFBEEC}" destId="{702E53E4-4923-42F2-BD7D-2C35CCE9817F}" srcOrd="0" destOrd="0" presId="urn:microsoft.com/office/officeart/2005/8/layout/default"/>
    <dgm:cxn modelId="{DE358E4D-A57D-423A-AEDF-26D197A1E045}" type="presOf" srcId="{171C8CF2-FD38-4115-9973-AA416B8635CA}" destId="{AAF57AA2-00C6-4422-BEBD-193EAC77B67C}" srcOrd="0" destOrd="2" presId="urn:microsoft.com/office/officeart/2005/8/layout/default"/>
    <dgm:cxn modelId="{966E024E-84EE-4872-AC5B-B9E45D696D37}" type="presOf" srcId="{535A0D38-94B7-403F-A1D8-085370E8D895}" destId="{702E53E4-4923-42F2-BD7D-2C35CCE9817F}" srcOrd="0" destOrd="3" presId="urn:microsoft.com/office/officeart/2005/8/layout/default"/>
    <dgm:cxn modelId="{0E194856-FF5F-4C8D-B7DB-888AD35F1F5A}" type="presOf" srcId="{490712DD-1877-4835-AA23-993D07759EF2}" destId="{702E53E4-4923-42F2-BD7D-2C35CCE9817F}" srcOrd="0" destOrd="2" presId="urn:microsoft.com/office/officeart/2005/8/layout/default"/>
    <dgm:cxn modelId="{BE905E5A-4645-486C-B5BC-F7CD1296521F}" type="presOf" srcId="{4B2D1C5D-97CF-4525-B903-4B4D68152FDE}" destId="{89BC69A5-C0E9-476D-9A6C-B6DED40272AD}" srcOrd="0" destOrd="0" presId="urn:microsoft.com/office/officeart/2005/8/layout/default"/>
    <dgm:cxn modelId="{C9C9CF7B-6A55-4419-A410-7D7DEBBF744B}" type="presOf" srcId="{EAE77DE9-9741-414D-BE9C-E6129B6FA03A}" destId="{AAF57AA2-00C6-4422-BEBD-193EAC77B67C}" srcOrd="0" destOrd="1" presId="urn:microsoft.com/office/officeart/2005/8/layout/default"/>
    <dgm:cxn modelId="{FF23AD86-B110-44A9-AC53-A28BDC41E6DB}" type="presOf" srcId="{E133AA97-E213-4D13-8C38-F649436A9FF6}" destId="{1E49D9AB-EEF5-4662-9FA1-EB2DD04111D5}" srcOrd="0" destOrd="3" presId="urn:microsoft.com/office/officeart/2005/8/layout/default"/>
    <dgm:cxn modelId="{76CE2788-13AF-47FE-9A59-D22180052994}" type="presOf" srcId="{E9CDCFB3-41A8-4103-8734-3C2622D3D945}" destId="{AAF57AA2-00C6-4422-BEBD-193EAC77B67C}" srcOrd="0" destOrd="3" presId="urn:microsoft.com/office/officeart/2005/8/layout/default"/>
    <dgm:cxn modelId="{E2761489-0010-4134-9BD0-39B148D664A3}" type="presOf" srcId="{263E0042-97EE-46C3-8437-05D04516F2A2}" destId="{702E53E4-4923-42F2-BD7D-2C35CCE9817F}" srcOrd="0" destOrd="1" presId="urn:microsoft.com/office/officeart/2005/8/layout/default"/>
    <dgm:cxn modelId="{EBB5FB90-C9D2-4C67-B94F-D64D22FE3ED8}" srcId="{4B2D1C5D-97CF-4525-B903-4B4D68152FDE}" destId="{2D0C2321-39A2-4DFB-B43F-489DCA0E17DD}" srcOrd="0" destOrd="0" parTransId="{247E40AA-8327-4764-9941-2C7BAAAED549}" sibTransId="{FA5F3A1A-5243-4AC0-870C-AD2064524FEC}"/>
    <dgm:cxn modelId="{AE382497-1FC7-4E05-B810-39C72221934A}" srcId="{4B2D1C5D-97CF-4525-B903-4B4D68152FDE}" destId="{F609F2A5-886E-4C5C-89F2-4992E72E02D1}" srcOrd="1" destOrd="0" parTransId="{8033A984-97C0-4C33-8185-2874C282E854}" sibTransId="{D6CAF37D-F622-4778-979A-1AE85672FDEF}"/>
    <dgm:cxn modelId="{E7F247AA-E0FA-4C55-AC8D-EC4194874D57}" srcId="{F609F2A5-886E-4C5C-89F2-4992E72E02D1}" destId="{6866E111-DE95-47A3-A2E9-30FB9053D4AC}" srcOrd="0" destOrd="0" parTransId="{931E588B-472D-4D1B-BD34-395FEA93158D}" sibTransId="{4B98163B-776E-4FEF-8CB7-7D167D847DB7}"/>
    <dgm:cxn modelId="{18055CAB-1A8D-480B-879C-CD0DD2E68960}" srcId="{4B2D1C5D-97CF-4525-B903-4B4D68152FDE}" destId="{709188A4-F313-4CCF-ACC1-620978BFBEEC}" srcOrd="2" destOrd="0" parTransId="{00A24502-73FC-4CD6-8FCE-6DE8FB530A4A}" sibTransId="{67124172-E588-47F4-BD58-87710B42CEA0}"/>
    <dgm:cxn modelId="{F0442DB4-83D6-4E3C-97DA-4F09A49DE70A}" srcId="{709188A4-F313-4CCF-ACC1-620978BFBEEC}" destId="{490712DD-1877-4835-AA23-993D07759EF2}" srcOrd="1" destOrd="0" parTransId="{659F6736-2000-4165-A138-12D10BE2AC42}" sibTransId="{14F1B43B-83F9-469B-A999-C7DEA0E7720A}"/>
    <dgm:cxn modelId="{6EDD3FC9-FF71-4825-85F1-03C068E6D9B1}" type="presOf" srcId="{6866E111-DE95-47A3-A2E9-30FB9053D4AC}" destId="{1E49D9AB-EEF5-4662-9FA1-EB2DD04111D5}" srcOrd="0" destOrd="1" presId="urn:microsoft.com/office/officeart/2005/8/layout/default"/>
    <dgm:cxn modelId="{893534CF-D2E5-429A-B29C-D0813CBF9F7A}" srcId="{F609F2A5-886E-4C5C-89F2-4992E72E02D1}" destId="{8D6E72BE-C86E-4F80-967F-92B378A0CC78}" srcOrd="1" destOrd="0" parTransId="{338FFECA-2FA9-4D68-9E7F-2FD2D6BA8B26}" sibTransId="{329298C0-636F-4D86-B79B-08BAAA2FDADA}"/>
    <dgm:cxn modelId="{8BAAA8D5-9422-4A46-A45E-34244CB7952A}" type="presOf" srcId="{8D6E72BE-C86E-4F80-967F-92B378A0CC78}" destId="{1E49D9AB-EEF5-4662-9FA1-EB2DD04111D5}" srcOrd="0" destOrd="2" presId="urn:microsoft.com/office/officeart/2005/8/layout/default"/>
    <dgm:cxn modelId="{A6CBB7DB-8152-4EF3-B808-6B18EA99E224}" srcId="{2D0C2321-39A2-4DFB-B43F-489DCA0E17DD}" destId="{EAE77DE9-9741-414D-BE9C-E6129B6FA03A}" srcOrd="0" destOrd="0" parTransId="{4CD5DEFA-C77E-4F2E-87D8-A0D96E7CB7B8}" sibTransId="{E85E3E45-988B-457C-9A66-E336CBD96E06}"/>
    <dgm:cxn modelId="{B5BD09DF-5F7B-4F28-A9DC-95C60B9DDA0E}" type="presOf" srcId="{2D0C2321-39A2-4DFB-B43F-489DCA0E17DD}" destId="{AAF57AA2-00C6-4422-BEBD-193EAC77B67C}" srcOrd="0" destOrd="0" presId="urn:microsoft.com/office/officeart/2005/8/layout/default"/>
    <dgm:cxn modelId="{43EC36E6-4580-4A40-BF6A-7A58F38CC522}" srcId="{709188A4-F313-4CCF-ACC1-620978BFBEEC}" destId="{263E0042-97EE-46C3-8437-05D04516F2A2}" srcOrd="0" destOrd="0" parTransId="{8556034A-4386-4CCE-A34B-F9AF7A19C445}" sibTransId="{ED6DDCB8-AD2F-43F4-96E3-E8E309A79F9A}"/>
    <dgm:cxn modelId="{23CE82E7-D06D-4808-8DEB-561062971AAD}" srcId="{2D0C2321-39A2-4DFB-B43F-489DCA0E17DD}" destId="{E9CDCFB3-41A8-4103-8734-3C2622D3D945}" srcOrd="2" destOrd="0" parTransId="{2C255C3B-AF9E-48BF-9E01-0A24587C0146}" sibTransId="{164BBC8C-E658-4BF6-B3ED-290BB54F8903}"/>
    <dgm:cxn modelId="{A719E682-1E06-4909-B7C6-E5F73B1A640A}" type="presParOf" srcId="{89BC69A5-C0E9-476D-9A6C-B6DED40272AD}" destId="{AAF57AA2-00C6-4422-BEBD-193EAC77B67C}" srcOrd="0" destOrd="0" presId="urn:microsoft.com/office/officeart/2005/8/layout/default"/>
    <dgm:cxn modelId="{FD9094A1-35E3-40A0-9B29-393EBF4B8EFE}" type="presParOf" srcId="{89BC69A5-C0E9-476D-9A6C-B6DED40272AD}" destId="{F639E177-0216-4DEB-AFF1-FA3A06056ABB}" srcOrd="1" destOrd="0" presId="urn:microsoft.com/office/officeart/2005/8/layout/default"/>
    <dgm:cxn modelId="{0C53F437-2CCD-4950-B7E5-78C72288E2B9}" type="presParOf" srcId="{89BC69A5-C0E9-476D-9A6C-B6DED40272AD}" destId="{1E49D9AB-EEF5-4662-9FA1-EB2DD04111D5}" srcOrd="2" destOrd="0" presId="urn:microsoft.com/office/officeart/2005/8/layout/default"/>
    <dgm:cxn modelId="{14C3FE67-6FC2-496D-AD73-A71F586ABDC5}" type="presParOf" srcId="{89BC69A5-C0E9-476D-9A6C-B6DED40272AD}" destId="{1D3DED9F-2E29-4D88-953D-42001AB6D37F}" srcOrd="3" destOrd="0" presId="urn:microsoft.com/office/officeart/2005/8/layout/default"/>
    <dgm:cxn modelId="{B3B40718-4EDE-4962-BB34-CB4AB900575C}" type="presParOf" srcId="{89BC69A5-C0E9-476D-9A6C-B6DED40272AD}" destId="{702E53E4-4923-42F2-BD7D-2C35CCE9817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57AA2-00C6-4422-BEBD-193EAC77B67C}">
      <dsp:nvSpPr>
        <dsp:cNvPr id="0" name=""/>
        <dsp:cNvSpPr/>
      </dsp:nvSpPr>
      <dsp:spPr>
        <a:xfrm>
          <a:off x="0" y="648069"/>
          <a:ext cx="2728816" cy="21217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Pains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Bad inventory leads to loss in business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Maintaining resources may consume lot of time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To follow up the constant data </a:t>
          </a:r>
        </a:p>
      </dsp:txBody>
      <dsp:txXfrm>
        <a:off x="0" y="648069"/>
        <a:ext cx="2728816" cy="2121764"/>
      </dsp:txXfrm>
    </dsp:sp>
    <dsp:sp modelId="{1E49D9AB-EEF5-4662-9FA1-EB2DD04111D5}">
      <dsp:nvSpPr>
        <dsp:cNvPr id="0" name=""/>
        <dsp:cNvSpPr/>
      </dsp:nvSpPr>
      <dsp:spPr>
        <a:xfrm>
          <a:off x="3001698" y="665825"/>
          <a:ext cx="2728816" cy="208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Gains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User friendly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Keeps track of stock availability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Notify retailer through mail to refill the stock</a:t>
          </a:r>
        </a:p>
      </dsp:txBody>
      <dsp:txXfrm>
        <a:off x="3001698" y="665825"/>
        <a:ext cx="2728816" cy="2086251"/>
      </dsp:txXfrm>
    </dsp:sp>
    <dsp:sp modelId="{702E53E4-4923-42F2-BD7D-2C35CCE9817F}">
      <dsp:nvSpPr>
        <dsp:cNvPr id="0" name=""/>
        <dsp:cNvSpPr/>
      </dsp:nvSpPr>
      <dsp:spPr>
        <a:xfrm>
          <a:off x="6003397" y="683582"/>
          <a:ext cx="2728816" cy="20507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Problem Solution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Can observe the effectiveness and responsiveness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Error free software which can manage the entire inventory details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Increase the rate of accuracy in calculations</a:t>
          </a:r>
        </a:p>
      </dsp:txBody>
      <dsp:txXfrm>
        <a:off x="6003397" y="683582"/>
        <a:ext cx="2728816" cy="2050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8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1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2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4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7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7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7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D525BB-DA17-4BA0-B3C8-3AC3ABC827E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1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3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38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B819-9554-4874-B27A-B09C53D9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Inventory Management System for Retailers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D8BECE-8B0C-92A6-C95C-F2B7B04EC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225877"/>
              </p:ext>
            </p:extLst>
          </p:nvPr>
        </p:nvGraphicFramePr>
        <p:xfrm>
          <a:off x="1725681" y="1961965"/>
          <a:ext cx="8732214" cy="3417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58418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67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Inventory Management System for Retailers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for Retailers</dc:title>
  <dc:creator>Shakthi Sri S</dc:creator>
  <cp:lastModifiedBy>Shakthi Sri S</cp:lastModifiedBy>
  <cp:revision>1</cp:revision>
  <dcterms:created xsi:type="dcterms:W3CDTF">2022-09-22T11:03:40Z</dcterms:created>
  <dcterms:modified xsi:type="dcterms:W3CDTF">2022-09-22T13:26:10Z</dcterms:modified>
</cp:coreProperties>
</file>