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5478077" TargetMode="External"/><Relationship Id="rId2" Type="http://schemas.openxmlformats.org/officeDocument/2006/relationships/hyperlink" Target="https://www.zoho.com/in/inventor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C375-5B38-1AA6-6DD8-A2A21206F085}"/>
              </a:ext>
            </a:extLst>
          </p:cNvPr>
          <p:cNvSpPr>
            <a:spLocks noGrp="1"/>
          </p:cNvSpPr>
          <p:nvPr>
            <p:ph type="ctrTitle"/>
          </p:nvPr>
        </p:nvSpPr>
        <p:spPr/>
        <p:txBody>
          <a:bodyPr/>
          <a:lstStyle/>
          <a:p>
            <a:r>
              <a:rPr lang="en-US" dirty="0"/>
              <a:t>INVENTORY MANAGEMENT SYSTEM FOR RETAILORS</a:t>
            </a:r>
          </a:p>
        </p:txBody>
      </p:sp>
    </p:spTree>
    <p:extLst>
      <p:ext uri="{BB962C8B-B14F-4D97-AF65-F5344CB8AC3E}">
        <p14:creationId xmlns:p14="http://schemas.microsoft.com/office/powerpoint/2010/main" val="112161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B9B1-54DC-A4F5-36BB-091B5F58A770}"/>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8AB4C8B-FF93-76DA-74B2-F30609469258}"/>
              </a:ext>
            </a:extLst>
          </p:cNvPr>
          <p:cNvSpPr>
            <a:spLocks noGrp="1"/>
          </p:cNvSpPr>
          <p:nvPr>
            <p:ph sz="half" idx="1"/>
          </p:nvPr>
        </p:nvSpPr>
        <p:spPr>
          <a:xfrm>
            <a:off x="581193" y="2228003"/>
            <a:ext cx="11239746" cy="3633047"/>
          </a:xfrm>
        </p:spPr>
        <p:txBody>
          <a:bodyPr/>
          <a:lstStyle/>
          <a:p>
            <a:r>
              <a:rPr lang="en-US" dirty="0"/>
              <a:t>Shakthi Sri S – 211719104124</a:t>
            </a:r>
          </a:p>
          <a:p>
            <a:r>
              <a:rPr lang="en-US" dirty="0"/>
              <a:t>Sathya S – 211719104122</a:t>
            </a:r>
          </a:p>
          <a:p>
            <a:r>
              <a:rPr lang="en-US" dirty="0"/>
              <a:t>Sukanya P – 211719104142</a:t>
            </a:r>
          </a:p>
          <a:p>
            <a:r>
              <a:rPr lang="en-US" dirty="0" err="1"/>
              <a:t>Tamilarasi</a:t>
            </a:r>
            <a:r>
              <a:rPr lang="en-US" dirty="0"/>
              <a:t> S - 211719104150</a:t>
            </a:r>
          </a:p>
        </p:txBody>
      </p:sp>
    </p:spTree>
    <p:extLst>
      <p:ext uri="{BB962C8B-B14F-4D97-AF65-F5344CB8AC3E}">
        <p14:creationId xmlns:p14="http://schemas.microsoft.com/office/powerpoint/2010/main" val="315345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EE0C-FA0B-0354-101D-2A9A0FBBD8C6}"/>
              </a:ext>
            </a:extLst>
          </p:cNvPr>
          <p:cNvSpPr>
            <a:spLocks noGrp="1"/>
          </p:cNvSpPr>
          <p:nvPr>
            <p:ph type="title"/>
          </p:nvPr>
        </p:nvSpPr>
        <p:spPr/>
        <p:txBody>
          <a:bodyPr/>
          <a:lstStyle/>
          <a:p>
            <a:r>
              <a:rPr lang="en-US" dirty="0"/>
              <a:t>PROBLEM USECASE</a:t>
            </a:r>
          </a:p>
        </p:txBody>
      </p:sp>
      <p:sp>
        <p:nvSpPr>
          <p:cNvPr id="4" name="Content Placeholder 3">
            <a:extLst>
              <a:ext uri="{FF2B5EF4-FFF2-40B4-BE49-F238E27FC236}">
                <a16:creationId xmlns:a16="http://schemas.microsoft.com/office/drawing/2014/main" id="{4D2F5036-C5E7-A73F-49ED-85372775D0AB}"/>
              </a:ext>
            </a:extLst>
          </p:cNvPr>
          <p:cNvSpPr>
            <a:spLocks noGrp="1"/>
          </p:cNvSpPr>
          <p:nvPr>
            <p:ph sz="half" idx="2"/>
          </p:nvPr>
        </p:nvSpPr>
        <p:spPr>
          <a:xfrm>
            <a:off x="581192" y="2926052"/>
            <a:ext cx="11173485" cy="2934999"/>
          </a:xfrm>
        </p:spPr>
        <p:txBody>
          <a:bodyPr/>
          <a:lstStyle/>
          <a:p>
            <a:r>
              <a:rPr lang="en-GB" dirty="0"/>
              <a:t>Retail inventory management is the process of ensuring you carry merchandise that shoppers want, with neither too little nor too much on hand. By managing inventory, retailers meet customer demand without running out of stock or carrying excess supply. </a:t>
            </a:r>
          </a:p>
          <a:p>
            <a:r>
              <a:rPr lang="en-GB" dirty="0"/>
              <a:t>In practice, effective retail inventory management results in lower costs and a better understanding of sales patterns. Retail inventory management tools and methods give retailers more information with which to run their businesses. </a:t>
            </a:r>
            <a:endParaRPr lang="en-IN" dirty="0"/>
          </a:p>
          <a:p>
            <a:endParaRPr lang="en-GB" dirty="0"/>
          </a:p>
          <a:p>
            <a:endParaRPr lang="en-US" dirty="0"/>
          </a:p>
        </p:txBody>
      </p:sp>
    </p:spTree>
    <p:extLst>
      <p:ext uri="{BB962C8B-B14F-4D97-AF65-F5344CB8AC3E}">
        <p14:creationId xmlns:p14="http://schemas.microsoft.com/office/powerpoint/2010/main" val="207497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B19D-8119-1FAB-8D05-C5D75FDC8B0D}"/>
              </a:ext>
            </a:extLst>
          </p:cNvPr>
          <p:cNvSpPr>
            <a:spLocks noGrp="1"/>
          </p:cNvSpPr>
          <p:nvPr>
            <p:ph type="title"/>
          </p:nvPr>
        </p:nvSpPr>
        <p:spPr/>
        <p:txBody>
          <a:bodyPr/>
          <a:lstStyle/>
          <a:p>
            <a:r>
              <a:rPr lang="en-US" dirty="0"/>
              <a:t>EXISTING SOLUTIONS  </a:t>
            </a:r>
          </a:p>
        </p:txBody>
      </p:sp>
      <p:sp>
        <p:nvSpPr>
          <p:cNvPr id="3" name="Content Placeholder 2">
            <a:extLst>
              <a:ext uri="{FF2B5EF4-FFF2-40B4-BE49-F238E27FC236}">
                <a16:creationId xmlns:a16="http://schemas.microsoft.com/office/drawing/2014/main" id="{B2BA4695-394A-C8E1-9D53-E44157E7FB77}"/>
              </a:ext>
            </a:extLst>
          </p:cNvPr>
          <p:cNvSpPr>
            <a:spLocks noGrp="1"/>
          </p:cNvSpPr>
          <p:nvPr>
            <p:ph sz="half" idx="1"/>
          </p:nvPr>
        </p:nvSpPr>
        <p:spPr>
          <a:xfrm>
            <a:off x="581192" y="2228003"/>
            <a:ext cx="11199991" cy="3633047"/>
          </a:xfrm>
        </p:spPr>
        <p:txBody>
          <a:bodyPr/>
          <a:lstStyle/>
          <a:p>
            <a:r>
              <a:rPr lang="en-IN" sz="1800" dirty="0" err="1">
                <a:latin typeface="Times New Roman" pitchFamily="18" charset="0"/>
                <a:cs typeface="Times New Roman" pitchFamily="18" charset="0"/>
              </a:rPr>
              <a:t>iVentRetail</a:t>
            </a:r>
            <a:r>
              <a:rPr lang="en-IN" sz="1800" dirty="0">
                <a:latin typeface="Times New Roman" pitchFamily="18" charset="0"/>
                <a:cs typeface="Times New Roman" pitchFamily="18" charset="0"/>
              </a:rPr>
              <a:t> Reference Link: </a:t>
            </a:r>
            <a:r>
              <a:rPr lang="en-IN" sz="1800" dirty="0">
                <a:solidFill>
                  <a:srgbClr val="0000FF"/>
                </a:solidFill>
                <a:latin typeface="Times New Roman" pitchFamily="18" charset="0"/>
                <a:cs typeface="Times New Roman" pitchFamily="18" charset="0"/>
              </a:rPr>
              <a:t>https://ivend.com/retail-inventory-management-software/</a:t>
            </a:r>
          </a:p>
          <a:p>
            <a:r>
              <a:rPr lang="en-IN" dirty="0" err="1">
                <a:latin typeface="Times New Roman" pitchFamily="18" charset="0"/>
                <a:cs typeface="Times New Roman" pitchFamily="18" charset="0"/>
              </a:rPr>
              <a:t>Zoho</a:t>
            </a:r>
            <a:r>
              <a:rPr lang="en-IN" dirty="0">
                <a:latin typeface="Times New Roman" pitchFamily="18" charset="0"/>
                <a:cs typeface="Times New Roman" pitchFamily="18" charset="0"/>
              </a:rPr>
              <a:t> Inventory </a:t>
            </a:r>
            <a:r>
              <a:rPr lang="en-IN" sz="1800" dirty="0">
                <a:latin typeface="Times New Roman" pitchFamily="18" charset="0"/>
                <a:cs typeface="Times New Roman" pitchFamily="18" charset="0"/>
              </a:rPr>
              <a:t>Reference Link: </a:t>
            </a:r>
            <a:r>
              <a:rPr lang="en-IN" sz="1800" dirty="0">
                <a:solidFill>
                  <a:srgbClr val="0000FF"/>
                </a:solidFill>
                <a:latin typeface="Times New Roman" pitchFamily="18" charset="0"/>
                <a:cs typeface="Times New Roman" pitchFamily="18" charset="0"/>
                <a:hlinkClick r:id="rId2"/>
              </a:rPr>
              <a:t>https://www.zoho.com/in/inventory/</a:t>
            </a:r>
            <a:endParaRPr lang="en-IN" sz="1800" dirty="0">
              <a:solidFill>
                <a:srgbClr val="0000FF"/>
              </a:solidFill>
              <a:latin typeface="Times New Roman" pitchFamily="18" charset="0"/>
              <a:cs typeface="Times New Roman" pitchFamily="18" charset="0"/>
            </a:endParaRPr>
          </a:p>
          <a:p>
            <a:pPr algn="l"/>
            <a:r>
              <a:rPr lang="en-US" i="0" dirty="0">
                <a:solidFill>
                  <a:srgbClr val="333333"/>
                </a:solidFill>
                <a:effectLst/>
                <a:latin typeface="Times New Roman" panose="02020603050405020304" pitchFamily="18" charset="0"/>
                <a:cs typeface="Times New Roman" panose="02020603050405020304" pitchFamily="18" charset="0"/>
              </a:rPr>
              <a:t>Development of  </a:t>
            </a:r>
            <a:r>
              <a:rPr lang="en-US" dirty="0">
                <a:solidFill>
                  <a:srgbClr val="333333"/>
                </a:solidFill>
                <a:latin typeface="Times New Roman" panose="02020603050405020304" pitchFamily="18" charset="0"/>
                <a:cs typeface="Times New Roman" panose="02020603050405020304" pitchFamily="18" charset="0"/>
              </a:rPr>
              <a:t>Inventory management system</a:t>
            </a: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IN" sz="1800" dirty="0">
                <a:latin typeface="Times New Roman" pitchFamily="18" charset="0"/>
                <a:cs typeface="Times New Roman" pitchFamily="18" charset="0"/>
              </a:rPr>
              <a:t>Reference Link: </a:t>
            </a:r>
            <a:r>
              <a:rPr lang="en-IN" sz="1800" dirty="0">
                <a:solidFill>
                  <a:srgbClr val="0000FF"/>
                </a:solidFill>
                <a:latin typeface="Times New Roman" pitchFamily="18" charset="0"/>
                <a:cs typeface="Times New Roman" pitchFamily="18" charset="0"/>
                <a:hlinkClick r:id="rId3"/>
              </a:rPr>
              <a:t>https://ieeexplore.ieee.org/document/5478077</a:t>
            </a:r>
            <a:endParaRPr lang="en-IN" sz="1800" dirty="0">
              <a:solidFill>
                <a:srgbClr val="0000FF"/>
              </a:solidFill>
              <a:latin typeface="Times New Roman" pitchFamily="18" charset="0"/>
              <a:cs typeface="Times New Roman" pitchFamily="18" charset="0"/>
            </a:endParaRPr>
          </a:p>
          <a:p>
            <a:pPr marL="0" indent="0">
              <a:buNone/>
            </a:pPr>
            <a:endParaRPr lang="en-IN" sz="1800" dirty="0">
              <a:solidFill>
                <a:srgbClr val="0000FF"/>
              </a:solidFill>
              <a:latin typeface="Times New Roman" pitchFamily="18" charset="0"/>
              <a:cs typeface="Times New Roman" pitchFamily="18" charset="0"/>
            </a:endParaRPr>
          </a:p>
          <a:p>
            <a:endParaRPr lang="en-IN" sz="1800" dirty="0">
              <a:solidFill>
                <a:srgbClr val="0000FF"/>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2872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8C06-9B93-4F97-010A-58DE9C59FB35}"/>
              </a:ext>
            </a:extLst>
          </p:cNvPr>
          <p:cNvSpPr>
            <a:spLocks noGrp="1"/>
          </p:cNvSpPr>
          <p:nvPr>
            <p:ph type="title"/>
          </p:nvPr>
        </p:nvSpPr>
        <p:spPr/>
        <p:txBody>
          <a:bodyPr/>
          <a:lstStyle/>
          <a:p>
            <a:r>
              <a:rPr lang="en-US" dirty="0"/>
              <a:t>Idea for the project</a:t>
            </a:r>
          </a:p>
        </p:txBody>
      </p:sp>
      <p:sp>
        <p:nvSpPr>
          <p:cNvPr id="3" name="Content Placeholder 2">
            <a:extLst>
              <a:ext uri="{FF2B5EF4-FFF2-40B4-BE49-F238E27FC236}">
                <a16:creationId xmlns:a16="http://schemas.microsoft.com/office/drawing/2014/main" id="{AA5037E9-A8DB-1A6A-25DA-81167E10FF56}"/>
              </a:ext>
            </a:extLst>
          </p:cNvPr>
          <p:cNvSpPr>
            <a:spLocks noGrp="1"/>
          </p:cNvSpPr>
          <p:nvPr>
            <p:ph sz="half" idx="1"/>
          </p:nvPr>
        </p:nvSpPr>
        <p:spPr>
          <a:xfrm>
            <a:off x="581192" y="2228003"/>
            <a:ext cx="11146981" cy="3633047"/>
          </a:xfrm>
        </p:spPr>
        <p:txBody>
          <a:bodyPr/>
          <a:lstStyle/>
          <a:p>
            <a:r>
              <a:rPr lang="en-IN" sz="1800" dirty="0">
                <a:latin typeface="Times" pitchFamily="18" charset="0"/>
                <a:cs typeface="Times" pitchFamily="18" charset="0"/>
              </a:rPr>
              <a:t>The main objective is to design an cloud application for </a:t>
            </a:r>
            <a:r>
              <a:rPr lang="en-IN" dirty="0">
                <a:latin typeface="Times" pitchFamily="18" charset="0"/>
                <a:cs typeface="Times" pitchFamily="18" charset="0"/>
              </a:rPr>
              <a:t>controll</a:t>
            </a:r>
            <a:r>
              <a:rPr lang="en-IN" sz="1800" dirty="0">
                <a:latin typeface="Times" pitchFamily="18" charset="0"/>
                <a:cs typeface="Times" pitchFamily="18" charset="0"/>
              </a:rPr>
              <a:t>ing the inventory by retailors.</a:t>
            </a:r>
          </a:p>
          <a:p>
            <a:r>
              <a:rPr lang="en-IN" sz="1800" dirty="0">
                <a:latin typeface="Times" pitchFamily="18" charset="0"/>
                <a:cs typeface="Times" pitchFamily="18"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application</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notify the retailers by sending an email alert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Tree>
    <p:extLst>
      <p:ext uri="{BB962C8B-B14F-4D97-AF65-F5344CB8AC3E}">
        <p14:creationId xmlns:p14="http://schemas.microsoft.com/office/powerpoint/2010/main" val="33837782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TotalTime>
  <Words>266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Gill Sans MT</vt:lpstr>
      <vt:lpstr>Times</vt:lpstr>
      <vt:lpstr>Times New Roman</vt:lpstr>
      <vt:lpstr>Wingdings 2</vt:lpstr>
      <vt:lpstr>Dividend</vt:lpstr>
      <vt:lpstr>INVENTORY MANAGEMENT SYSTEM FOR RETAILORS</vt:lpstr>
      <vt:lpstr>Team members</vt:lpstr>
      <vt:lpstr>PROBLEM USECASE</vt:lpstr>
      <vt:lpstr>EXISTING SOLUTIONS  </vt:lpstr>
      <vt:lpstr>Idea for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RETAILORS</dc:title>
  <dc:creator>Sowmya</dc:creator>
  <cp:lastModifiedBy>Sowmya</cp:lastModifiedBy>
  <cp:revision>1</cp:revision>
  <dcterms:created xsi:type="dcterms:W3CDTF">2022-09-22T15:44:19Z</dcterms:created>
  <dcterms:modified xsi:type="dcterms:W3CDTF">2022-09-22T16:03:27Z</dcterms:modified>
</cp:coreProperties>
</file>