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4" r:id="rId2"/>
    <p:sldId id="256" r:id="rId3"/>
    <p:sldId id="257" r:id="rId4"/>
    <p:sldId id="266" r:id="rId5"/>
    <p:sldId id="258" r:id="rId6"/>
    <p:sldId id="259" r:id="rId7"/>
    <p:sldId id="265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SHWANTH" initials="Y" lastIdx="2" clrIdx="0">
    <p:extLst>
      <p:ext uri="{19B8F6BF-5375-455C-9EA6-DF929625EA0E}">
        <p15:presenceInfo xmlns:p15="http://schemas.microsoft.com/office/powerpoint/2012/main" userId="1b20bfeb939eb3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6" autoAdjust="0"/>
    <p:restoredTop sz="94660"/>
  </p:normalViewPr>
  <p:slideViewPr>
    <p:cSldViewPr snapToGrid="0">
      <p:cViewPr>
        <p:scale>
          <a:sx n="80" d="100"/>
          <a:sy n="80" d="100"/>
        </p:scale>
        <p:origin x="174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06T19:14:54.698" idx="2">
    <p:pos x="7680" y="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18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36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91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75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15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55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70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03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03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43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1446CC2-EC25-4877-9324-8E6B392E2242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08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46CC2-EC25-4877-9324-8E6B392E2242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70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8FEA-FC76-BDA4-7E7F-EB4F0437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DBMS: Database Management Systems Explained – BMC Software | Blogs">
            <a:extLst>
              <a:ext uri="{FF2B5EF4-FFF2-40B4-BE49-F238E27FC236}">
                <a16:creationId xmlns:a16="http://schemas.microsoft.com/office/drawing/2014/main" id="{647AF09F-404A-69E5-3DA3-1344063718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0" y="0"/>
            <a:ext cx="11682485" cy="606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D1CED7D-1601-43B9-B9FA-18A2F5B3CD5D}"/>
              </a:ext>
            </a:extLst>
          </p:cNvPr>
          <p:cNvSpPr/>
          <p:nvPr/>
        </p:nvSpPr>
        <p:spPr>
          <a:xfrm>
            <a:off x="300789" y="2466475"/>
            <a:ext cx="110449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Algerian" panose="04020705040A02060702" pitchFamily="82" charset="0"/>
              </a:rPr>
              <a:t>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590560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E181-6CB8-4C66-9588-9712C8DB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Division of work among the 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77678-E6FC-43AF-8710-22E963C7C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YESHWANTH          - Code Development</a:t>
            </a:r>
          </a:p>
          <a:p>
            <a:r>
              <a:rPr lang="en-IN" dirty="0"/>
              <a:t> SONU NISHANTH  - Code Development</a:t>
            </a:r>
          </a:p>
          <a:p>
            <a:r>
              <a:rPr lang="en-IN" dirty="0"/>
              <a:t> VARSHITH               -  Class diagram</a:t>
            </a:r>
          </a:p>
          <a:p>
            <a:r>
              <a:rPr lang="en-IN" dirty="0"/>
              <a:t>ABHINAV                 -  </a:t>
            </a:r>
            <a:r>
              <a:rPr lang="en-IN"/>
              <a:t>Er diagram</a:t>
            </a:r>
            <a:endParaRPr lang="en-IN" dirty="0"/>
          </a:p>
        </p:txBody>
      </p:sp>
      <p:pic>
        <p:nvPicPr>
          <p:cNvPr id="4" name="Picture 2" descr="Online Application for Admission">
            <a:extLst>
              <a:ext uri="{FF2B5EF4-FFF2-40B4-BE49-F238E27FC236}">
                <a16:creationId xmlns:a16="http://schemas.microsoft.com/office/drawing/2014/main" id="{A1A5D75F-ADB8-A65F-190E-DA6BAA518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239" y="5117910"/>
            <a:ext cx="1862829" cy="83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13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CFE6-4994-446E-B27A-ED9BCAD6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736" y="197659"/>
            <a:ext cx="9733547" cy="268992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accent1">
                    <a:lumMod val="75000"/>
                  </a:schemeClr>
                </a:solidFill>
              </a:rPr>
              <a:t>  Database Management Systems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4000" dirty="0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Cruise Ship Management</a:t>
            </a:r>
            <a:endParaRPr lang="en-IN" sz="4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370EC-E742-4D78-A1C2-EAF840F46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778" y="3072189"/>
            <a:ext cx="9144000" cy="1655762"/>
          </a:xfrm>
        </p:spPr>
        <p:txBody>
          <a:bodyPr>
            <a:normAutofit fontScale="25000" lnSpcReduction="20000"/>
          </a:bodyPr>
          <a:lstStyle/>
          <a:p>
            <a:r>
              <a:rPr lang="en-IN" sz="8000" dirty="0">
                <a:solidFill>
                  <a:schemeClr val="accent6">
                    <a:lumMod val="75000"/>
                  </a:schemeClr>
                </a:solidFill>
              </a:rPr>
              <a:t>By</a:t>
            </a:r>
          </a:p>
          <a:p>
            <a:r>
              <a:rPr lang="en-IN" sz="8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V.YESHWANTH(2110030216)</a:t>
            </a:r>
          </a:p>
          <a:p>
            <a:r>
              <a:rPr lang="en-IN" sz="8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A.VARSHITH(2110030128)</a:t>
            </a:r>
          </a:p>
          <a:p>
            <a:r>
              <a:rPr lang="en-IN" sz="8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M.SONU NISHANTH YADAV(2110030112)</a:t>
            </a:r>
          </a:p>
          <a:p>
            <a:r>
              <a:rPr lang="en-IN" sz="8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NARSIPURA ABHINAV(2110030159)</a:t>
            </a:r>
          </a:p>
          <a:p>
            <a:r>
              <a:rPr lang="en-IN" sz="8000" dirty="0">
                <a:solidFill>
                  <a:schemeClr val="accent6">
                    <a:lumMod val="75000"/>
                  </a:schemeClr>
                </a:solidFill>
              </a:rPr>
              <a:t>Under the guidance of </a:t>
            </a:r>
          </a:p>
          <a:p>
            <a:r>
              <a:rPr lang="en-IN" sz="8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IN" sz="8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Mr.Sumit</a:t>
            </a:r>
            <a:r>
              <a:rPr lang="en-IN" sz="8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8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Hazra</a:t>
            </a:r>
            <a:r>
              <a:rPr lang="en-IN" sz="8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endParaRPr lang="en-IN" sz="11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8" name="Picture 4" descr="Cruise Ship Management | ship-management.net">
            <a:extLst>
              <a:ext uri="{FF2B5EF4-FFF2-40B4-BE49-F238E27FC236}">
                <a16:creationId xmlns:a16="http://schemas.microsoft.com/office/drawing/2014/main" id="{0E5CA4CA-1E92-BBCC-4ABF-7F7B1A3E8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30964"/>
            <a:ext cx="1978925" cy="222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upo Vidanta selects Cruise Management International | seatrade-cruise.com">
            <a:extLst>
              <a:ext uri="{FF2B5EF4-FFF2-40B4-BE49-F238E27FC236}">
                <a16:creationId xmlns:a16="http://schemas.microsoft.com/office/drawing/2014/main" id="{4323002C-EF8C-D373-7D04-0F004597C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61" y="3766782"/>
            <a:ext cx="3666264" cy="203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Online Application for Admission">
            <a:extLst>
              <a:ext uri="{FF2B5EF4-FFF2-40B4-BE49-F238E27FC236}">
                <a16:creationId xmlns:a16="http://schemas.microsoft.com/office/drawing/2014/main" id="{B45841B7-0FB4-B2E1-764E-B93164595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701" y="298211"/>
            <a:ext cx="2510435" cy="87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42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18B2-4F24-4C89-A5D0-F8501987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FFC000"/>
                </a:solidFill>
                <a:latin typeface="Arial Black" panose="020B0A04020102020204" pitchFamily="34" charset="0"/>
              </a:rPr>
              <a:t>Problem statement and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304B7-7EFB-4778-A43C-CF1BBB0C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come here with an “</a:t>
            </a:r>
            <a:r>
              <a:rPr lang="en-IN" dirty="0">
                <a:solidFill>
                  <a:srgbClr val="00B0F0"/>
                </a:solidFill>
              </a:rPr>
              <a:t>CRUISE SHIP MANAGEMENT</a:t>
            </a:r>
            <a:r>
              <a:rPr lang="en-IN" dirty="0"/>
              <a:t>”.</a:t>
            </a:r>
          </a:p>
          <a:p>
            <a:r>
              <a:rPr lang="en-IN" dirty="0"/>
              <a:t>Passengers should go to the stall to get anything he want.</a:t>
            </a:r>
          </a:p>
          <a:p>
            <a:r>
              <a:rPr lang="en-IN" dirty="0"/>
              <a:t>Controlling the crowd near the stalls will be very difficult to the management.</a:t>
            </a:r>
          </a:p>
          <a:p>
            <a:r>
              <a:rPr lang="en-IN" dirty="0"/>
              <a:t>Waiting for movie tickets party halls beauty salons may lead to consume more time 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2" descr="Online Application for Admission">
            <a:extLst>
              <a:ext uri="{FF2B5EF4-FFF2-40B4-BE49-F238E27FC236}">
                <a16:creationId xmlns:a16="http://schemas.microsoft.com/office/drawing/2014/main" id="{834DE025-8B41-3E19-24E1-CECBB96C1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451" y="479694"/>
            <a:ext cx="2263981" cy="78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13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Online Application for Admission">
            <a:extLst>
              <a:ext uri="{FF2B5EF4-FFF2-40B4-BE49-F238E27FC236}">
                <a16:creationId xmlns:a16="http://schemas.microsoft.com/office/drawing/2014/main" id="{F1070A26-2765-4C73-B9E4-22EB644D3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019" y="479694"/>
            <a:ext cx="2263981" cy="78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F53FAA-6415-4B8E-874B-2D12CB80E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80" y="807666"/>
            <a:ext cx="3261262" cy="21222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4F8CF5-84FA-4E08-91F5-DD226C2B2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113" y="821024"/>
            <a:ext cx="2847975" cy="2095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2AF58B-47E8-4127-9CF1-E1074846BC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060" y="821024"/>
            <a:ext cx="2691986" cy="2095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52544-FF0C-446C-8345-A35379372454}"/>
              </a:ext>
            </a:extLst>
          </p:cNvPr>
          <p:cNvSpPr/>
          <p:nvPr/>
        </p:nvSpPr>
        <p:spPr>
          <a:xfrm>
            <a:off x="1010904" y="3244334"/>
            <a:ext cx="53782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545CEA-403D-40CD-AFD9-E527AC0E3B08}"/>
              </a:ext>
            </a:extLst>
          </p:cNvPr>
          <p:cNvSpPr/>
          <p:nvPr/>
        </p:nvSpPr>
        <p:spPr>
          <a:xfrm>
            <a:off x="890337" y="3043989"/>
            <a:ext cx="5498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Consumes lots of 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B44900-1807-4826-9FAE-B95BA37E692C}"/>
              </a:ext>
            </a:extLst>
          </p:cNvPr>
          <p:cNvSpPr/>
          <p:nvPr/>
        </p:nvSpPr>
        <p:spPr>
          <a:xfrm>
            <a:off x="4084113" y="3043990"/>
            <a:ext cx="29624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Should stand in a queue for longer 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278BC-FC5B-4E8C-97D1-287854005A8F}"/>
              </a:ext>
            </a:extLst>
          </p:cNvPr>
          <p:cNvSpPr/>
          <p:nvPr/>
        </p:nvSpPr>
        <p:spPr>
          <a:xfrm flipH="1">
            <a:off x="7307700" y="3043990"/>
            <a:ext cx="26919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Consumes lots of man’s energy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F19B94E-86EA-4BE1-BF6B-D95E3CE4F3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80" y="3814010"/>
            <a:ext cx="3649373" cy="202130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1C530BC-221D-447C-9F9B-82E960B970EA}"/>
              </a:ext>
            </a:extLst>
          </p:cNvPr>
          <p:cNvSpPr/>
          <p:nvPr/>
        </p:nvSpPr>
        <p:spPr>
          <a:xfrm>
            <a:off x="4511842" y="3982996"/>
            <a:ext cx="54161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Instead we can use online booking  for getting access to any of the </a:t>
            </a:r>
            <a:r>
              <a:rPr lang="en-IN" dirty="0" err="1"/>
              <a:t>aminities</a:t>
            </a:r>
            <a:r>
              <a:rPr lang="en-IN" dirty="0"/>
              <a:t> in the cruise.</a:t>
            </a:r>
          </a:p>
          <a:p>
            <a:endParaRPr lang="en-IN" dirty="0"/>
          </a:p>
          <a:p>
            <a:r>
              <a:rPr lang="en-IN" dirty="0"/>
              <a:t>This helps in solving the above problems very easily and can be efficient.  </a:t>
            </a:r>
          </a:p>
        </p:txBody>
      </p:sp>
    </p:spTree>
    <p:extLst>
      <p:ext uri="{BB962C8B-B14F-4D97-AF65-F5344CB8AC3E}">
        <p14:creationId xmlns:p14="http://schemas.microsoft.com/office/powerpoint/2010/main" val="12449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9C24-F6AF-4CCF-9D66-0ABCAB5A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Existing solutions / </a:t>
            </a:r>
            <a:r>
              <a:rPr lang="en-IN" dirty="0" err="1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NaTive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E5BF9-49EB-40A0-9E84-D30467DC6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Manages all the orders of the passengers in the ship. </a:t>
            </a:r>
          </a:p>
          <a:p>
            <a:r>
              <a:rPr lang="en-IN" dirty="0"/>
              <a:t>This consumes less time for a passenger to get their order from a required stall.</a:t>
            </a:r>
          </a:p>
          <a:p>
            <a:r>
              <a:rPr lang="en-IN" dirty="0"/>
              <a:t>Used to improve the problems existing in the management </a:t>
            </a:r>
            <a:r>
              <a:rPr lang="en-IN" sz="2800" dirty="0"/>
              <a:t>.</a:t>
            </a:r>
            <a:r>
              <a:rPr lang="en-US" dirty="0"/>
              <a:t> </a:t>
            </a:r>
          </a:p>
          <a:p>
            <a:r>
              <a:rPr lang="en-US" dirty="0"/>
              <a:t>Cruise management system brings a genuine confidence that their technical management team is fully engaged, immensely experienced and exceptionally driven to meet your specific needs</a:t>
            </a:r>
            <a:endParaRPr lang="en-IN" sz="2800" dirty="0"/>
          </a:p>
        </p:txBody>
      </p:sp>
      <p:pic>
        <p:nvPicPr>
          <p:cNvPr id="4" name="Picture 2" descr="Online Application for Admission">
            <a:extLst>
              <a:ext uri="{FF2B5EF4-FFF2-40B4-BE49-F238E27FC236}">
                <a16:creationId xmlns:a16="http://schemas.microsoft.com/office/drawing/2014/main" id="{5E370573-C50B-4A3D-6A2C-62352B32B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917" y="398705"/>
            <a:ext cx="2535351" cy="88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240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C607-0321-4664-A0D0-86C179313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39" y="816807"/>
            <a:ext cx="10485555" cy="78244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Proposed Algorithm Design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674A8-B697-455E-AE71-EE2E42A1C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the technique</a:t>
            </a:r>
          </a:p>
          <a:p>
            <a:r>
              <a:rPr lang="en-IN" dirty="0"/>
              <a:t>How is it suitable for your application</a:t>
            </a:r>
          </a:p>
          <a:p>
            <a:r>
              <a:rPr lang="en-IN" dirty="0"/>
              <a:t>What do you know about the solution of it using proposed design method</a:t>
            </a:r>
          </a:p>
          <a:p>
            <a:endParaRPr lang="en-IN" dirty="0"/>
          </a:p>
        </p:txBody>
      </p:sp>
      <p:pic>
        <p:nvPicPr>
          <p:cNvPr id="4" name="Picture 2" descr="Online Application for Admission">
            <a:extLst>
              <a:ext uri="{FF2B5EF4-FFF2-40B4-BE49-F238E27FC236}">
                <a16:creationId xmlns:a16="http://schemas.microsoft.com/office/drawing/2014/main" id="{1A4EB2D6-9C58-71C0-8376-4F31CF846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4" y="5008728"/>
            <a:ext cx="2243605" cy="78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89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44C1-8316-49A5-0B83-F5FA34100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33" y="340601"/>
            <a:ext cx="10849122" cy="1513153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  <a:latin typeface="Arial Black" panose="020B0A04020102020204" pitchFamily="34" charset="0"/>
              </a:rPr>
              <a:t>ER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6C5B42-43B4-EB20-1FB3-560EBFFCC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194" y="982639"/>
            <a:ext cx="11645074" cy="4977587"/>
          </a:xfrm>
        </p:spPr>
      </p:pic>
      <p:pic>
        <p:nvPicPr>
          <p:cNvPr id="5" name="Picture 2" descr="Online Application for Admission">
            <a:extLst>
              <a:ext uri="{FF2B5EF4-FFF2-40B4-BE49-F238E27FC236}">
                <a16:creationId xmlns:a16="http://schemas.microsoft.com/office/drawing/2014/main" id="{7D8EE254-7D80-62A8-72BD-DD50D515F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248" y="135885"/>
            <a:ext cx="2428019" cy="84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66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D7B3-C5EC-48FF-ABB6-4CD4DCDE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Data Structures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16CAF-A315-4FBB-AF10-D90D4319C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1- Lists</a:t>
            </a:r>
          </a:p>
          <a:p>
            <a:pPr marL="0" indent="0">
              <a:buNone/>
            </a:pPr>
            <a:r>
              <a:rPr lang="en-IN" dirty="0"/>
              <a:t>2-Arrays</a:t>
            </a:r>
          </a:p>
          <a:p>
            <a:pPr marL="0" indent="0">
              <a:buNone/>
            </a:pPr>
            <a:r>
              <a:rPr lang="en-IN" dirty="0"/>
              <a:t>3- Entity relation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Online Application for Admission">
            <a:extLst>
              <a:ext uri="{FF2B5EF4-FFF2-40B4-BE49-F238E27FC236}">
                <a16:creationId xmlns:a16="http://schemas.microsoft.com/office/drawing/2014/main" id="{C2F28956-08AF-F1EC-27B2-88337CE4C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498" y="537688"/>
            <a:ext cx="2451845" cy="85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686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2495-BC54-4067-8E7F-D378A503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57" y="329869"/>
            <a:ext cx="10829197" cy="1523886"/>
          </a:xfrm>
        </p:spPr>
        <p:txBody>
          <a:bodyPr/>
          <a:lstStyle/>
          <a:p>
            <a:r>
              <a:rPr lang="en-IN" dirty="0" err="1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Github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 setup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11A231-51CF-1588-2EF9-A1253822B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57" y="1091812"/>
            <a:ext cx="4261760" cy="239724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DAF793-4DBD-9E69-399A-FB2AE5335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741" y="1091812"/>
            <a:ext cx="4267687" cy="2397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6B2C43-E69A-2203-7040-EC4DD6290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57" y="3623738"/>
            <a:ext cx="4261760" cy="22734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56F276-3B35-0A2C-D8F5-F8F9FC1F48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255" y="3735172"/>
            <a:ext cx="4168714" cy="2344901"/>
          </a:xfrm>
          <a:prstGeom prst="rect">
            <a:avLst/>
          </a:prstGeom>
        </p:spPr>
      </p:pic>
      <p:pic>
        <p:nvPicPr>
          <p:cNvPr id="8" name="Picture 2" descr="Online Application for Admission">
            <a:extLst>
              <a:ext uri="{FF2B5EF4-FFF2-40B4-BE49-F238E27FC236}">
                <a16:creationId xmlns:a16="http://schemas.microsoft.com/office/drawing/2014/main" id="{00F8375A-14F5-4943-894B-E991016CA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498" y="329868"/>
            <a:ext cx="2451845" cy="104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0403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405</TotalTime>
  <Words>290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Arial Black</vt:lpstr>
      <vt:lpstr>Arial Unicode MS</vt:lpstr>
      <vt:lpstr>Gill Sans MT</vt:lpstr>
      <vt:lpstr>Times New Roman</vt:lpstr>
      <vt:lpstr>Gallery</vt:lpstr>
      <vt:lpstr>PowerPoint Presentation</vt:lpstr>
      <vt:lpstr>  Database Management Systems      Cruise Ship Management</vt:lpstr>
      <vt:lpstr>Problem statement and domain</vt:lpstr>
      <vt:lpstr>PowerPoint Presentation</vt:lpstr>
      <vt:lpstr>Existing solutions / NaTive solutions</vt:lpstr>
      <vt:lpstr>Proposed Algorithm Design Technique</vt:lpstr>
      <vt:lpstr>ER DIAGRAM</vt:lpstr>
      <vt:lpstr>Data Structures needed</vt:lpstr>
      <vt:lpstr>Github setup</vt:lpstr>
      <vt:lpstr>Division of work among the group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 Project Name</dc:title>
  <dc:creator>Deepthi Kalavala</dc:creator>
  <cp:lastModifiedBy>Anand</cp:lastModifiedBy>
  <cp:revision>14</cp:revision>
  <dcterms:created xsi:type="dcterms:W3CDTF">2022-02-18T09:01:51Z</dcterms:created>
  <dcterms:modified xsi:type="dcterms:W3CDTF">2022-08-07T09:42:17Z</dcterms:modified>
</cp:coreProperties>
</file>