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72" r:id="rId6"/>
    <p:sldId id="273" r:id="rId7"/>
    <p:sldId id="274" r:id="rId8"/>
    <p:sldId id="275" r:id="rId9"/>
    <p:sldId id="276" r:id="rId10"/>
    <p:sldId id="282" r:id="rId11"/>
    <p:sldId id="281" r:id="rId12"/>
    <p:sldId id="283" r:id="rId13"/>
  </p:sldIdLst>
  <p:sldSz cx="18288000" cy="10287000"/>
  <p:notesSz cx="6858000" cy="9144000"/>
  <p:embeddedFontLst>
    <p:embeddedFont>
      <p:font typeface="Bahnschrift SemiBold Condensed" panose="020B0502040204020203" pitchFamily="34" charset="0"/>
      <p:bold r:id="rId14"/>
    </p:embeddedFont>
    <p:embeddedFont>
      <p:font typeface="Raleway Medium" pitchFamily="2" charset="0"/>
      <p:regular r:id="rId15"/>
      <p: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>
      <p:cViewPr varScale="1">
        <p:scale>
          <a:sx n="40" d="100"/>
          <a:sy n="40" d="100"/>
        </p:scale>
        <p:origin x="861" y="6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BD283-65DE-44BC-A570-EFA5E99D737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E16AAB5F-0703-4C20-8E5C-7FC252CA8B23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Introduction</a:t>
          </a:r>
        </a:p>
      </dgm:t>
    </dgm:pt>
    <dgm:pt modelId="{DA1327DD-FBD3-4CED-A7A5-75557DE7D0B0}" type="parTrans" cxnId="{AAF94578-2B1C-4635-9E8F-F0E05BE08140}">
      <dgm:prSet/>
      <dgm:spPr/>
      <dgm:t>
        <a:bodyPr/>
        <a:lstStyle/>
        <a:p>
          <a:endParaRPr lang="en-IN"/>
        </a:p>
      </dgm:t>
    </dgm:pt>
    <dgm:pt modelId="{19015DD9-3660-491F-A1D2-60AE16C29B65}" type="sibTrans" cxnId="{AAF94578-2B1C-4635-9E8F-F0E05BE08140}">
      <dgm:prSet/>
      <dgm:spPr/>
      <dgm:t>
        <a:bodyPr/>
        <a:lstStyle/>
        <a:p>
          <a:endParaRPr lang="en-IN" dirty="0">
            <a:latin typeface="Bahnschrift SemiBold Condensed" panose="020B0502040204020203" pitchFamily="34" charset="0"/>
          </a:endParaRPr>
        </a:p>
      </dgm:t>
    </dgm:pt>
    <dgm:pt modelId="{1DF3F1D7-1F7B-4BBC-B7BA-E1840439D898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Initial Research</a:t>
          </a:r>
        </a:p>
      </dgm:t>
    </dgm:pt>
    <dgm:pt modelId="{553FF500-3627-466C-856A-220586E1139D}" type="parTrans" cxnId="{6C30288C-71B9-4372-BD89-CFF48D9A804A}">
      <dgm:prSet/>
      <dgm:spPr/>
      <dgm:t>
        <a:bodyPr/>
        <a:lstStyle/>
        <a:p>
          <a:endParaRPr lang="en-IN"/>
        </a:p>
      </dgm:t>
    </dgm:pt>
    <dgm:pt modelId="{6B1F6ED9-01E8-47CB-9153-042E3203AC07}" type="sibTrans" cxnId="{6C30288C-71B9-4372-BD89-CFF48D9A804A}">
      <dgm:prSet/>
      <dgm:spPr/>
      <dgm:t>
        <a:bodyPr/>
        <a:lstStyle/>
        <a:p>
          <a:endParaRPr lang="en-IN" dirty="0">
            <a:latin typeface="Bahnschrift SemiBold Condensed" panose="020B0502040204020203" pitchFamily="34" charset="0"/>
          </a:endParaRPr>
        </a:p>
      </dgm:t>
    </dgm:pt>
    <dgm:pt modelId="{7A25CBD7-39A0-468A-872E-7CBAB94B0C04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Data Collection</a:t>
          </a:r>
        </a:p>
      </dgm:t>
    </dgm:pt>
    <dgm:pt modelId="{A66C5FFE-7C07-4107-BAAB-617687C771A5}" type="parTrans" cxnId="{D11ABFCE-2B81-428A-87E0-7D4448F1DD03}">
      <dgm:prSet/>
      <dgm:spPr/>
      <dgm:t>
        <a:bodyPr/>
        <a:lstStyle/>
        <a:p>
          <a:endParaRPr lang="en-IN"/>
        </a:p>
      </dgm:t>
    </dgm:pt>
    <dgm:pt modelId="{ABEE1543-B1C2-4D0C-8A41-B4E3F39C7944}" type="sibTrans" cxnId="{D11ABFCE-2B81-428A-87E0-7D4448F1DD03}">
      <dgm:prSet/>
      <dgm:spPr/>
      <dgm:t>
        <a:bodyPr/>
        <a:lstStyle/>
        <a:p>
          <a:endParaRPr lang="en-IN" dirty="0">
            <a:latin typeface="Bahnschrift SemiBold Condensed" panose="020B0502040204020203" pitchFamily="34" charset="0"/>
          </a:endParaRPr>
        </a:p>
      </dgm:t>
    </dgm:pt>
    <dgm:pt modelId="{DE372B98-15DD-4773-A6E6-E3370E972E6B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Data Cleaning</a:t>
          </a:r>
        </a:p>
      </dgm:t>
    </dgm:pt>
    <dgm:pt modelId="{B7F04422-5FDD-4720-BB76-7749B15F165C}" type="parTrans" cxnId="{5CE72535-86D3-4E94-B460-41DDFB426012}">
      <dgm:prSet/>
      <dgm:spPr/>
      <dgm:t>
        <a:bodyPr/>
        <a:lstStyle/>
        <a:p>
          <a:endParaRPr lang="en-IN"/>
        </a:p>
      </dgm:t>
    </dgm:pt>
    <dgm:pt modelId="{E716DA5A-021C-4FFE-ABF1-EFD757D867D7}" type="sibTrans" cxnId="{5CE72535-86D3-4E94-B460-41DDFB426012}">
      <dgm:prSet/>
      <dgm:spPr/>
      <dgm:t>
        <a:bodyPr/>
        <a:lstStyle/>
        <a:p>
          <a:endParaRPr lang="en-IN" dirty="0">
            <a:latin typeface="Bahnschrift SemiBold Condensed" panose="020B0502040204020203" pitchFamily="34" charset="0"/>
          </a:endParaRPr>
        </a:p>
      </dgm:t>
    </dgm:pt>
    <dgm:pt modelId="{6A16F18F-920E-4EF3-A0D2-F0CEA9CC0B06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Dashboards</a:t>
          </a:r>
        </a:p>
      </dgm:t>
    </dgm:pt>
    <dgm:pt modelId="{2B21EA1E-8CAF-4F14-AB4B-0B3BCA65001C}" type="parTrans" cxnId="{8DBFC392-33C4-4C3E-9B79-3F958E50586F}">
      <dgm:prSet/>
      <dgm:spPr/>
      <dgm:t>
        <a:bodyPr/>
        <a:lstStyle/>
        <a:p>
          <a:endParaRPr lang="en-IN"/>
        </a:p>
      </dgm:t>
    </dgm:pt>
    <dgm:pt modelId="{9522AF38-505B-45B5-A01B-398EE4569A4C}" type="sibTrans" cxnId="{8DBFC392-33C4-4C3E-9B79-3F958E50586F}">
      <dgm:prSet/>
      <dgm:spPr/>
      <dgm:t>
        <a:bodyPr/>
        <a:lstStyle/>
        <a:p>
          <a:endParaRPr lang="en-IN" dirty="0">
            <a:latin typeface="Bahnschrift SemiBold Condensed" panose="020B0502040204020203" pitchFamily="34" charset="0"/>
          </a:endParaRPr>
        </a:p>
      </dgm:t>
    </dgm:pt>
    <dgm:pt modelId="{0FE93920-D474-4555-B2FA-1F67FAEE5B90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Insights</a:t>
          </a:r>
        </a:p>
      </dgm:t>
    </dgm:pt>
    <dgm:pt modelId="{9C6E4E79-3A9B-45E2-9CFB-720F46F28CA4}" type="parTrans" cxnId="{985F9065-CE07-447C-9ADD-9D32EF59F15C}">
      <dgm:prSet/>
      <dgm:spPr/>
      <dgm:t>
        <a:bodyPr/>
        <a:lstStyle/>
        <a:p>
          <a:endParaRPr lang="en-IN"/>
        </a:p>
      </dgm:t>
    </dgm:pt>
    <dgm:pt modelId="{DE5CFC7C-4452-4671-A4CC-8D5E7FACF012}" type="sibTrans" cxnId="{985F9065-CE07-447C-9ADD-9D32EF59F15C}">
      <dgm:prSet/>
      <dgm:spPr/>
      <dgm:t>
        <a:bodyPr/>
        <a:lstStyle/>
        <a:p>
          <a:endParaRPr lang="en-IN"/>
        </a:p>
      </dgm:t>
    </dgm:pt>
    <dgm:pt modelId="{E090E5E7-BBA9-4F89-8CE5-DB5DFFF0600E}" type="pres">
      <dgm:prSet presAssocID="{44BBD283-65DE-44BC-A570-EFA5E99D737A}" presName="diagram" presStyleCnt="0">
        <dgm:presLayoutVars>
          <dgm:dir/>
          <dgm:resizeHandles val="exact"/>
        </dgm:presLayoutVars>
      </dgm:prSet>
      <dgm:spPr/>
    </dgm:pt>
    <dgm:pt modelId="{39A91678-A092-4F64-8F58-55AE7ED4555B}" type="pres">
      <dgm:prSet presAssocID="{E16AAB5F-0703-4C20-8E5C-7FC252CA8B23}" presName="node" presStyleLbl="node1" presStyleIdx="0" presStyleCnt="6">
        <dgm:presLayoutVars>
          <dgm:bulletEnabled val="1"/>
        </dgm:presLayoutVars>
      </dgm:prSet>
      <dgm:spPr/>
    </dgm:pt>
    <dgm:pt modelId="{1D840FC3-6589-4384-BF6D-3101C57990AD}" type="pres">
      <dgm:prSet presAssocID="{19015DD9-3660-491F-A1D2-60AE16C29B65}" presName="sibTrans" presStyleLbl="sibTrans2D1" presStyleIdx="0" presStyleCnt="5"/>
      <dgm:spPr/>
    </dgm:pt>
    <dgm:pt modelId="{753D105A-1D18-4CD9-9645-80B923DAD489}" type="pres">
      <dgm:prSet presAssocID="{19015DD9-3660-491F-A1D2-60AE16C29B65}" presName="connectorText" presStyleLbl="sibTrans2D1" presStyleIdx="0" presStyleCnt="5"/>
      <dgm:spPr/>
    </dgm:pt>
    <dgm:pt modelId="{63CA0334-30D2-46D8-980F-77735175F3EC}" type="pres">
      <dgm:prSet presAssocID="{1DF3F1D7-1F7B-4BBC-B7BA-E1840439D898}" presName="node" presStyleLbl="node1" presStyleIdx="1" presStyleCnt="6">
        <dgm:presLayoutVars>
          <dgm:bulletEnabled val="1"/>
        </dgm:presLayoutVars>
      </dgm:prSet>
      <dgm:spPr/>
    </dgm:pt>
    <dgm:pt modelId="{F39DA6F0-84B2-43DB-B6EC-8BAFF61593ED}" type="pres">
      <dgm:prSet presAssocID="{6B1F6ED9-01E8-47CB-9153-042E3203AC07}" presName="sibTrans" presStyleLbl="sibTrans2D1" presStyleIdx="1" presStyleCnt="5"/>
      <dgm:spPr/>
    </dgm:pt>
    <dgm:pt modelId="{82479CC6-E20B-4DE0-B8D7-38090B9473F6}" type="pres">
      <dgm:prSet presAssocID="{6B1F6ED9-01E8-47CB-9153-042E3203AC07}" presName="connectorText" presStyleLbl="sibTrans2D1" presStyleIdx="1" presStyleCnt="5"/>
      <dgm:spPr/>
    </dgm:pt>
    <dgm:pt modelId="{02C0A4D6-322D-4B60-A183-E350E28EE95B}" type="pres">
      <dgm:prSet presAssocID="{7A25CBD7-39A0-468A-872E-7CBAB94B0C04}" presName="node" presStyleLbl="node1" presStyleIdx="2" presStyleCnt="6">
        <dgm:presLayoutVars>
          <dgm:bulletEnabled val="1"/>
        </dgm:presLayoutVars>
      </dgm:prSet>
      <dgm:spPr/>
    </dgm:pt>
    <dgm:pt modelId="{0CEC859E-4C5F-4205-8612-91333CCFF44D}" type="pres">
      <dgm:prSet presAssocID="{ABEE1543-B1C2-4D0C-8A41-B4E3F39C7944}" presName="sibTrans" presStyleLbl="sibTrans2D1" presStyleIdx="2" presStyleCnt="5"/>
      <dgm:spPr/>
    </dgm:pt>
    <dgm:pt modelId="{7677E883-9202-4385-8228-E764C1B8DCD4}" type="pres">
      <dgm:prSet presAssocID="{ABEE1543-B1C2-4D0C-8A41-B4E3F39C7944}" presName="connectorText" presStyleLbl="sibTrans2D1" presStyleIdx="2" presStyleCnt="5"/>
      <dgm:spPr/>
    </dgm:pt>
    <dgm:pt modelId="{BA723980-2D24-4799-81DF-C9D58654BE85}" type="pres">
      <dgm:prSet presAssocID="{DE372B98-15DD-4773-A6E6-E3370E972E6B}" presName="node" presStyleLbl="node1" presStyleIdx="3" presStyleCnt="6">
        <dgm:presLayoutVars>
          <dgm:bulletEnabled val="1"/>
        </dgm:presLayoutVars>
      </dgm:prSet>
      <dgm:spPr/>
    </dgm:pt>
    <dgm:pt modelId="{E7204A75-1793-4E38-803D-F381C9B45698}" type="pres">
      <dgm:prSet presAssocID="{E716DA5A-021C-4FFE-ABF1-EFD757D867D7}" presName="sibTrans" presStyleLbl="sibTrans2D1" presStyleIdx="3" presStyleCnt="5"/>
      <dgm:spPr/>
    </dgm:pt>
    <dgm:pt modelId="{9987639B-9B81-4618-98B8-4059CA66A852}" type="pres">
      <dgm:prSet presAssocID="{E716DA5A-021C-4FFE-ABF1-EFD757D867D7}" presName="connectorText" presStyleLbl="sibTrans2D1" presStyleIdx="3" presStyleCnt="5"/>
      <dgm:spPr/>
    </dgm:pt>
    <dgm:pt modelId="{C86D0681-6B81-400B-BDA6-6E5FB414CA57}" type="pres">
      <dgm:prSet presAssocID="{6A16F18F-920E-4EF3-A0D2-F0CEA9CC0B06}" presName="node" presStyleLbl="node1" presStyleIdx="4" presStyleCnt="6">
        <dgm:presLayoutVars>
          <dgm:bulletEnabled val="1"/>
        </dgm:presLayoutVars>
      </dgm:prSet>
      <dgm:spPr/>
    </dgm:pt>
    <dgm:pt modelId="{6F06F868-9AE9-43E8-BBBD-78112624E22A}" type="pres">
      <dgm:prSet presAssocID="{9522AF38-505B-45B5-A01B-398EE4569A4C}" presName="sibTrans" presStyleLbl="sibTrans2D1" presStyleIdx="4" presStyleCnt="5"/>
      <dgm:spPr/>
    </dgm:pt>
    <dgm:pt modelId="{78EC6779-5053-4541-BE42-E0ED0F38DD3E}" type="pres">
      <dgm:prSet presAssocID="{9522AF38-505B-45B5-A01B-398EE4569A4C}" presName="connectorText" presStyleLbl="sibTrans2D1" presStyleIdx="4" presStyleCnt="5"/>
      <dgm:spPr/>
    </dgm:pt>
    <dgm:pt modelId="{7C33F9C5-C8CA-4062-9491-90A01105DF7C}" type="pres">
      <dgm:prSet presAssocID="{0FE93920-D474-4555-B2FA-1F67FAEE5B90}" presName="node" presStyleLbl="node1" presStyleIdx="5" presStyleCnt="6">
        <dgm:presLayoutVars>
          <dgm:bulletEnabled val="1"/>
        </dgm:presLayoutVars>
      </dgm:prSet>
      <dgm:spPr/>
    </dgm:pt>
  </dgm:ptLst>
  <dgm:cxnLst>
    <dgm:cxn modelId="{25093704-9518-4E7D-BF73-4E1A1A806161}" type="presOf" srcId="{7A25CBD7-39A0-468A-872E-7CBAB94B0C04}" destId="{02C0A4D6-322D-4B60-A183-E350E28EE95B}" srcOrd="0" destOrd="0" presId="urn:microsoft.com/office/officeart/2005/8/layout/process5"/>
    <dgm:cxn modelId="{CA7CBC0E-5876-43E9-8463-ECEDA213778A}" type="presOf" srcId="{0FE93920-D474-4555-B2FA-1F67FAEE5B90}" destId="{7C33F9C5-C8CA-4062-9491-90A01105DF7C}" srcOrd="0" destOrd="0" presId="urn:microsoft.com/office/officeart/2005/8/layout/process5"/>
    <dgm:cxn modelId="{515B121E-51FB-4AF4-99D9-ED3159EF406F}" type="presOf" srcId="{6B1F6ED9-01E8-47CB-9153-042E3203AC07}" destId="{82479CC6-E20B-4DE0-B8D7-38090B9473F6}" srcOrd="1" destOrd="0" presId="urn:microsoft.com/office/officeart/2005/8/layout/process5"/>
    <dgm:cxn modelId="{8E390B20-6922-41B5-A7C1-A2CFA9E67137}" type="presOf" srcId="{ABEE1543-B1C2-4D0C-8A41-B4E3F39C7944}" destId="{0CEC859E-4C5F-4205-8612-91333CCFF44D}" srcOrd="0" destOrd="0" presId="urn:microsoft.com/office/officeart/2005/8/layout/process5"/>
    <dgm:cxn modelId="{94B30023-D7C5-4813-96A2-0B8136A452FA}" type="presOf" srcId="{6B1F6ED9-01E8-47CB-9153-042E3203AC07}" destId="{F39DA6F0-84B2-43DB-B6EC-8BAFF61593ED}" srcOrd="0" destOrd="0" presId="urn:microsoft.com/office/officeart/2005/8/layout/process5"/>
    <dgm:cxn modelId="{DB17F128-20C7-456F-9472-1AE943AE7BF9}" type="presOf" srcId="{E716DA5A-021C-4FFE-ABF1-EFD757D867D7}" destId="{E7204A75-1793-4E38-803D-F381C9B45698}" srcOrd="0" destOrd="0" presId="urn:microsoft.com/office/officeart/2005/8/layout/process5"/>
    <dgm:cxn modelId="{15ECD12C-0D18-4A86-9E9E-469E2C71D8E5}" type="presOf" srcId="{19015DD9-3660-491F-A1D2-60AE16C29B65}" destId="{1D840FC3-6589-4384-BF6D-3101C57990AD}" srcOrd="0" destOrd="0" presId="urn:microsoft.com/office/officeart/2005/8/layout/process5"/>
    <dgm:cxn modelId="{5CE72535-86D3-4E94-B460-41DDFB426012}" srcId="{44BBD283-65DE-44BC-A570-EFA5E99D737A}" destId="{DE372B98-15DD-4773-A6E6-E3370E972E6B}" srcOrd="3" destOrd="0" parTransId="{B7F04422-5FDD-4720-BB76-7749B15F165C}" sibTransId="{E716DA5A-021C-4FFE-ABF1-EFD757D867D7}"/>
    <dgm:cxn modelId="{985F9065-CE07-447C-9ADD-9D32EF59F15C}" srcId="{44BBD283-65DE-44BC-A570-EFA5E99D737A}" destId="{0FE93920-D474-4555-B2FA-1F67FAEE5B90}" srcOrd="5" destOrd="0" parTransId="{9C6E4E79-3A9B-45E2-9CFB-720F46F28CA4}" sibTransId="{DE5CFC7C-4452-4671-A4CC-8D5E7FACF012}"/>
    <dgm:cxn modelId="{878DD845-B04F-4AF2-833E-6A4669BB024C}" type="presOf" srcId="{19015DD9-3660-491F-A1D2-60AE16C29B65}" destId="{753D105A-1D18-4CD9-9645-80B923DAD489}" srcOrd="1" destOrd="0" presId="urn:microsoft.com/office/officeart/2005/8/layout/process5"/>
    <dgm:cxn modelId="{FA527751-351D-4A0D-BA9B-3C5D080C7142}" type="presOf" srcId="{ABEE1543-B1C2-4D0C-8A41-B4E3F39C7944}" destId="{7677E883-9202-4385-8228-E764C1B8DCD4}" srcOrd="1" destOrd="0" presId="urn:microsoft.com/office/officeart/2005/8/layout/process5"/>
    <dgm:cxn modelId="{AAF94578-2B1C-4635-9E8F-F0E05BE08140}" srcId="{44BBD283-65DE-44BC-A570-EFA5E99D737A}" destId="{E16AAB5F-0703-4C20-8E5C-7FC252CA8B23}" srcOrd="0" destOrd="0" parTransId="{DA1327DD-FBD3-4CED-A7A5-75557DE7D0B0}" sibTransId="{19015DD9-3660-491F-A1D2-60AE16C29B65}"/>
    <dgm:cxn modelId="{0D464C58-1E75-49F9-9DFA-4ED784183107}" type="presOf" srcId="{44BBD283-65DE-44BC-A570-EFA5E99D737A}" destId="{E090E5E7-BBA9-4F89-8CE5-DB5DFFF0600E}" srcOrd="0" destOrd="0" presId="urn:microsoft.com/office/officeart/2005/8/layout/process5"/>
    <dgm:cxn modelId="{CB4C1859-8EE0-4443-962B-ACFCCFF94BF9}" type="presOf" srcId="{DE372B98-15DD-4773-A6E6-E3370E972E6B}" destId="{BA723980-2D24-4799-81DF-C9D58654BE85}" srcOrd="0" destOrd="0" presId="urn:microsoft.com/office/officeart/2005/8/layout/process5"/>
    <dgm:cxn modelId="{E3DCE179-E5C0-47BC-8FB3-28A5F02493E5}" type="presOf" srcId="{1DF3F1D7-1F7B-4BBC-B7BA-E1840439D898}" destId="{63CA0334-30D2-46D8-980F-77735175F3EC}" srcOrd="0" destOrd="0" presId="urn:microsoft.com/office/officeart/2005/8/layout/process5"/>
    <dgm:cxn modelId="{6C30288C-71B9-4372-BD89-CFF48D9A804A}" srcId="{44BBD283-65DE-44BC-A570-EFA5E99D737A}" destId="{1DF3F1D7-1F7B-4BBC-B7BA-E1840439D898}" srcOrd="1" destOrd="0" parTransId="{553FF500-3627-466C-856A-220586E1139D}" sibTransId="{6B1F6ED9-01E8-47CB-9153-042E3203AC07}"/>
    <dgm:cxn modelId="{8DBFC392-33C4-4C3E-9B79-3F958E50586F}" srcId="{44BBD283-65DE-44BC-A570-EFA5E99D737A}" destId="{6A16F18F-920E-4EF3-A0D2-F0CEA9CC0B06}" srcOrd="4" destOrd="0" parTransId="{2B21EA1E-8CAF-4F14-AB4B-0B3BCA65001C}" sibTransId="{9522AF38-505B-45B5-A01B-398EE4569A4C}"/>
    <dgm:cxn modelId="{3BF9A19A-5842-4714-8768-3C8DEAA74595}" type="presOf" srcId="{E716DA5A-021C-4FFE-ABF1-EFD757D867D7}" destId="{9987639B-9B81-4618-98B8-4059CA66A852}" srcOrd="1" destOrd="0" presId="urn:microsoft.com/office/officeart/2005/8/layout/process5"/>
    <dgm:cxn modelId="{FDBCD9A8-8651-405F-9E86-84747A95DB39}" type="presOf" srcId="{9522AF38-505B-45B5-A01B-398EE4569A4C}" destId="{78EC6779-5053-4541-BE42-E0ED0F38DD3E}" srcOrd="1" destOrd="0" presId="urn:microsoft.com/office/officeart/2005/8/layout/process5"/>
    <dgm:cxn modelId="{B068ECAE-611B-4E99-9025-FFA5A916F489}" type="presOf" srcId="{9522AF38-505B-45B5-A01B-398EE4569A4C}" destId="{6F06F868-9AE9-43E8-BBBD-78112624E22A}" srcOrd="0" destOrd="0" presId="urn:microsoft.com/office/officeart/2005/8/layout/process5"/>
    <dgm:cxn modelId="{FB1DFDC6-4668-472C-8123-0986CDB1C82F}" type="presOf" srcId="{6A16F18F-920E-4EF3-A0D2-F0CEA9CC0B06}" destId="{C86D0681-6B81-400B-BDA6-6E5FB414CA57}" srcOrd="0" destOrd="0" presId="urn:microsoft.com/office/officeart/2005/8/layout/process5"/>
    <dgm:cxn modelId="{D11ABFCE-2B81-428A-87E0-7D4448F1DD03}" srcId="{44BBD283-65DE-44BC-A570-EFA5E99D737A}" destId="{7A25CBD7-39A0-468A-872E-7CBAB94B0C04}" srcOrd="2" destOrd="0" parTransId="{A66C5FFE-7C07-4107-BAAB-617687C771A5}" sibTransId="{ABEE1543-B1C2-4D0C-8A41-B4E3F39C7944}"/>
    <dgm:cxn modelId="{A33A87E3-B822-49D5-BA57-CB53284A9782}" type="presOf" srcId="{E16AAB5F-0703-4C20-8E5C-7FC252CA8B23}" destId="{39A91678-A092-4F64-8F58-55AE7ED4555B}" srcOrd="0" destOrd="0" presId="urn:microsoft.com/office/officeart/2005/8/layout/process5"/>
    <dgm:cxn modelId="{0F70ED14-8BCA-4B39-8C5F-64C237835D39}" type="presParOf" srcId="{E090E5E7-BBA9-4F89-8CE5-DB5DFFF0600E}" destId="{39A91678-A092-4F64-8F58-55AE7ED4555B}" srcOrd="0" destOrd="0" presId="urn:microsoft.com/office/officeart/2005/8/layout/process5"/>
    <dgm:cxn modelId="{43C960B2-400E-48CD-806E-9D86EE00BFD5}" type="presParOf" srcId="{E090E5E7-BBA9-4F89-8CE5-DB5DFFF0600E}" destId="{1D840FC3-6589-4384-BF6D-3101C57990AD}" srcOrd="1" destOrd="0" presId="urn:microsoft.com/office/officeart/2005/8/layout/process5"/>
    <dgm:cxn modelId="{9032559A-EEC7-4EAE-A1C6-17CDCAD106A9}" type="presParOf" srcId="{1D840FC3-6589-4384-BF6D-3101C57990AD}" destId="{753D105A-1D18-4CD9-9645-80B923DAD489}" srcOrd="0" destOrd="0" presId="urn:microsoft.com/office/officeart/2005/8/layout/process5"/>
    <dgm:cxn modelId="{37FD5213-040A-4B12-8303-0EFA3CB9CDDA}" type="presParOf" srcId="{E090E5E7-BBA9-4F89-8CE5-DB5DFFF0600E}" destId="{63CA0334-30D2-46D8-980F-77735175F3EC}" srcOrd="2" destOrd="0" presId="urn:microsoft.com/office/officeart/2005/8/layout/process5"/>
    <dgm:cxn modelId="{46ED416B-5B8A-4D93-89CA-91AB1AE44F7C}" type="presParOf" srcId="{E090E5E7-BBA9-4F89-8CE5-DB5DFFF0600E}" destId="{F39DA6F0-84B2-43DB-B6EC-8BAFF61593ED}" srcOrd="3" destOrd="0" presId="urn:microsoft.com/office/officeart/2005/8/layout/process5"/>
    <dgm:cxn modelId="{4AC1DEE2-C9E9-4078-8671-9F86680FB2E7}" type="presParOf" srcId="{F39DA6F0-84B2-43DB-B6EC-8BAFF61593ED}" destId="{82479CC6-E20B-4DE0-B8D7-38090B9473F6}" srcOrd="0" destOrd="0" presId="urn:microsoft.com/office/officeart/2005/8/layout/process5"/>
    <dgm:cxn modelId="{E631E846-41EF-442F-994A-41519876FB4E}" type="presParOf" srcId="{E090E5E7-BBA9-4F89-8CE5-DB5DFFF0600E}" destId="{02C0A4D6-322D-4B60-A183-E350E28EE95B}" srcOrd="4" destOrd="0" presId="urn:microsoft.com/office/officeart/2005/8/layout/process5"/>
    <dgm:cxn modelId="{E6434D8B-E41E-4CF7-9EAA-86EF7C725719}" type="presParOf" srcId="{E090E5E7-BBA9-4F89-8CE5-DB5DFFF0600E}" destId="{0CEC859E-4C5F-4205-8612-91333CCFF44D}" srcOrd="5" destOrd="0" presId="urn:microsoft.com/office/officeart/2005/8/layout/process5"/>
    <dgm:cxn modelId="{2F85DC74-9CBA-4750-B943-6F0B7C9EDC13}" type="presParOf" srcId="{0CEC859E-4C5F-4205-8612-91333CCFF44D}" destId="{7677E883-9202-4385-8228-E764C1B8DCD4}" srcOrd="0" destOrd="0" presId="urn:microsoft.com/office/officeart/2005/8/layout/process5"/>
    <dgm:cxn modelId="{FDF041BE-CEBF-4A56-8C55-48F53B5057F8}" type="presParOf" srcId="{E090E5E7-BBA9-4F89-8CE5-DB5DFFF0600E}" destId="{BA723980-2D24-4799-81DF-C9D58654BE85}" srcOrd="6" destOrd="0" presId="urn:microsoft.com/office/officeart/2005/8/layout/process5"/>
    <dgm:cxn modelId="{B1D21B27-B937-4175-BCDB-5AED7AEAF5EF}" type="presParOf" srcId="{E090E5E7-BBA9-4F89-8CE5-DB5DFFF0600E}" destId="{E7204A75-1793-4E38-803D-F381C9B45698}" srcOrd="7" destOrd="0" presId="urn:microsoft.com/office/officeart/2005/8/layout/process5"/>
    <dgm:cxn modelId="{CB8A06E8-B066-442F-981F-2F9D1CC453BB}" type="presParOf" srcId="{E7204A75-1793-4E38-803D-F381C9B45698}" destId="{9987639B-9B81-4618-98B8-4059CA66A852}" srcOrd="0" destOrd="0" presId="urn:microsoft.com/office/officeart/2005/8/layout/process5"/>
    <dgm:cxn modelId="{8865AE6F-A0DA-4697-8F1C-A952ED95AA4C}" type="presParOf" srcId="{E090E5E7-BBA9-4F89-8CE5-DB5DFFF0600E}" destId="{C86D0681-6B81-400B-BDA6-6E5FB414CA57}" srcOrd="8" destOrd="0" presId="urn:microsoft.com/office/officeart/2005/8/layout/process5"/>
    <dgm:cxn modelId="{AEEE5BA7-08C9-46C0-9653-7B60A0E5FE4C}" type="presParOf" srcId="{E090E5E7-BBA9-4F89-8CE5-DB5DFFF0600E}" destId="{6F06F868-9AE9-43E8-BBBD-78112624E22A}" srcOrd="9" destOrd="0" presId="urn:microsoft.com/office/officeart/2005/8/layout/process5"/>
    <dgm:cxn modelId="{5E8CDEFF-77ED-4CEF-890A-F9FB8AD61FA4}" type="presParOf" srcId="{6F06F868-9AE9-43E8-BBBD-78112624E22A}" destId="{78EC6779-5053-4541-BE42-E0ED0F38DD3E}" srcOrd="0" destOrd="0" presId="urn:microsoft.com/office/officeart/2005/8/layout/process5"/>
    <dgm:cxn modelId="{EDBE1074-4349-40B1-B60A-EF46E52E369D}" type="presParOf" srcId="{E090E5E7-BBA9-4F89-8CE5-DB5DFFF0600E}" destId="{7C33F9C5-C8CA-4062-9491-90A01105DF7C}" srcOrd="10" destOrd="0" presId="urn:microsoft.com/office/officeart/2005/8/layout/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14B79-869A-480B-A9C0-1539656A5BC4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326C0B-472E-482A-8056-B875766AC9A1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Gen-Z </a:t>
          </a:r>
        </a:p>
      </dgm:t>
    </dgm:pt>
    <dgm:pt modelId="{CD567532-65B5-4FE5-A806-C6E38190AEC8}" type="parTrans" cxnId="{9D2261D0-1D9A-445B-A132-6003880DB23F}">
      <dgm:prSet/>
      <dgm:spPr/>
      <dgm:t>
        <a:bodyPr/>
        <a:lstStyle/>
        <a:p>
          <a:endParaRPr lang="en-IN"/>
        </a:p>
      </dgm:t>
    </dgm:pt>
    <dgm:pt modelId="{2042C9DB-FFD0-46E4-AC37-073A0A8395A5}" type="sibTrans" cxnId="{9D2261D0-1D9A-445B-A132-6003880DB23F}">
      <dgm:prSet/>
      <dgm:spPr/>
      <dgm:t>
        <a:bodyPr/>
        <a:lstStyle/>
        <a:p>
          <a:endParaRPr lang="en-IN"/>
        </a:p>
      </dgm:t>
    </dgm:pt>
    <dgm:pt modelId="{96C45FF6-833C-4016-93C9-CB3DE1E5F82B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Personal Traits</a:t>
          </a:r>
        </a:p>
      </dgm:t>
    </dgm:pt>
    <dgm:pt modelId="{1AD29309-34B3-4203-8730-A82200854301}" type="parTrans" cxnId="{90C509CD-CCF8-442B-B2DF-DFF31203D28C}">
      <dgm:prSet/>
      <dgm:spPr/>
      <dgm:t>
        <a:bodyPr/>
        <a:lstStyle/>
        <a:p>
          <a:endParaRPr lang="en-IN"/>
        </a:p>
      </dgm:t>
    </dgm:pt>
    <dgm:pt modelId="{3ECB0C0D-5052-443E-BEA4-810CD73A9DF4}" type="sibTrans" cxnId="{90C509CD-CCF8-442B-B2DF-DFF31203D28C}">
      <dgm:prSet/>
      <dgm:spPr/>
      <dgm:t>
        <a:bodyPr/>
        <a:lstStyle/>
        <a:p>
          <a:endParaRPr lang="en-IN"/>
        </a:p>
      </dgm:t>
    </dgm:pt>
    <dgm:pt modelId="{41AF4A8A-5D84-4728-9624-A6B2717921BD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Preference</a:t>
          </a:r>
        </a:p>
      </dgm:t>
    </dgm:pt>
    <dgm:pt modelId="{40F9E43F-E8E3-4694-A4F0-A434FA7AD488}" type="parTrans" cxnId="{A1A3D82F-9866-4444-8A6D-2237EF5F8A66}">
      <dgm:prSet/>
      <dgm:spPr/>
      <dgm:t>
        <a:bodyPr/>
        <a:lstStyle/>
        <a:p>
          <a:endParaRPr lang="en-IN"/>
        </a:p>
      </dgm:t>
    </dgm:pt>
    <dgm:pt modelId="{C4284AF7-C7C3-4BD8-8D93-5E35865D2858}" type="sibTrans" cxnId="{A1A3D82F-9866-4444-8A6D-2237EF5F8A66}">
      <dgm:prSet/>
      <dgm:spPr/>
      <dgm:t>
        <a:bodyPr/>
        <a:lstStyle/>
        <a:p>
          <a:endParaRPr lang="en-IN"/>
        </a:p>
      </dgm:t>
    </dgm:pt>
    <dgm:pt modelId="{EE8928E1-E33E-4103-BDB0-4D17CDD72059}">
      <dgm:prSet phldrT="[Text]"/>
      <dgm:spPr/>
      <dgm:t>
        <a:bodyPr/>
        <a:lstStyle/>
        <a:p>
          <a:r>
            <a:rPr lang="en-IN" dirty="0">
              <a:latin typeface="Bahnschrift SemiBold Condensed" panose="020B0502040204020203" pitchFamily="34" charset="0"/>
            </a:rPr>
            <a:t>Career</a:t>
          </a:r>
        </a:p>
      </dgm:t>
    </dgm:pt>
    <dgm:pt modelId="{94BA2106-B1EF-4D95-853A-982541CDE105}" type="parTrans" cxnId="{E3AE8DC1-DBA9-4871-8333-5BB1D4C9DAF5}">
      <dgm:prSet/>
      <dgm:spPr/>
      <dgm:t>
        <a:bodyPr/>
        <a:lstStyle/>
        <a:p>
          <a:endParaRPr lang="en-IN"/>
        </a:p>
      </dgm:t>
    </dgm:pt>
    <dgm:pt modelId="{2E070061-D340-4C33-8CBE-995759969F3C}" type="sibTrans" cxnId="{E3AE8DC1-DBA9-4871-8333-5BB1D4C9DAF5}">
      <dgm:prSet/>
      <dgm:spPr/>
      <dgm:t>
        <a:bodyPr/>
        <a:lstStyle/>
        <a:p>
          <a:endParaRPr lang="en-IN"/>
        </a:p>
      </dgm:t>
    </dgm:pt>
    <dgm:pt modelId="{C18FE31F-962D-47B5-A530-680ED735F17A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Which one to choose?</a:t>
          </a:r>
        </a:p>
      </dgm:t>
    </dgm:pt>
    <dgm:pt modelId="{9D6D54B9-85B4-41DE-B7B8-5C44CD99D131}" type="parTrans" cxnId="{131E0B88-1FBD-4A6A-A476-5B69CB8BE1B5}">
      <dgm:prSet/>
      <dgm:spPr/>
      <dgm:t>
        <a:bodyPr/>
        <a:lstStyle/>
        <a:p>
          <a:endParaRPr lang="en-IN"/>
        </a:p>
      </dgm:t>
    </dgm:pt>
    <dgm:pt modelId="{4AC06D47-3F15-41F8-8330-F689E78DD643}" type="sibTrans" cxnId="{131E0B88-1FBD-4A6A-A476-5B69CB8BE1B5}">
      <dgm:prSet/>
      <dgm:spPr/>
      <dgm:t>
        <a:bodyPr/>
        <a:lstStyle/>
        <a:p>
          <a:endParaRPr lang="en-IN"/>
        </a:p>
      </dgm:t>
    </dgm:pt>
    <dgm:pt modelId="{8D926CFF-7BDE-452A-B85F-DE82B62C12FA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Really Job ?</a:t>
          </a:r>
        </a:p>
      </dgm:t>
    </dgm:pt>
    <dgm:pt modelId="{0E4D0EA5-8CEE-409F-A863-FACFA02E8239}" type="parTrans" cxnId="{7E514096-2E16-4FA0-9973-15922DDB374B}">
      <dgm:prSet/>
      <dgm:spPr/>
      <dgm:t>
        <a:bodyPr/>
        <a:lstStyle/>
        <a:p>
          <a:endParaRPr lang="en-IN"/>
        </a:p>
      </dgm:t>
    </dgm:pt>
    <dgm:pt modelId="{E042C384-A754-4301-9359-D31CF40B4D9E}" type="sibTrans" cxnId="{7E514096-2E16-4FA0-9973-15922DDB374B}">
      <dgm:prSet/>
      <dgm:spPr/>
      <dgm:t>
        <a:bodyPr/>
        <a:lstStyle/>
        <a:p>
          <a:endParaRPr lang="en-IN"/>
        </a:p>
      </dgm:t>
    </dgm:pt>
    <dgm:pt modelId="{FA82268D-0A78-41CB-A288-2958E3F60C49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How?</a:t>
          </a:r>
        </a:p>
      </dgm:t>
    </dgm:pt>
    <dgm:pt modelId="{76C6BD34-406D-4D9F-ACDB-E8F4DCA0CCB2}" type="parTrans" cxnId="{E93D9033-CAFA-4951-9ED7-523ACED971C8}">
      <dgm:prSet/>
      <dgm:spPr/>
      <dgm:t>
        <a:bodyPr/>
        <a:lstStyle/>
        <a:p>
          <a:endParaRPr lang="en-IN"/>
        </a:p>
      </dgm:t>
    </dgm:pt>
    <dgm:pt modelId="{BAF5D7FF-8A05-40B7-AD0E-3EBB0DA82C50}" type="sibTrans" cxnId="{E93D9033-CAFA-4951-9ED7-523ACED971C8}">
      <dgm:prSet/>
      <dgm:spPr/>
      <dgm:t>
        <a:bodyPr/>
        <a:lstStyle/>
        <a:p>
          <a:endParaRPr lang="en-IN"/>
        </a:p>
      </dgm:t>
    </dgm:pt>
    <dgm:pt modelId="{E84B308B-B156-4CAF-9775-5F0EEE871575}" type="pres">
      <dgm:prSet presAssocID="{CB614B79-869A-480B-A9C0-1539656A5BC4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B16A646-3283-4D17-8514-C555E4261BB7}" type="pres">
      <dgm:prSet presAssocID="{CB614B79-869A-480B-A9C0-1539656A5BC4}" presName="dummyMaxCanvas" presStyleCnt="0"/>
      <dgm:spPr/>
    </dgm:pt>
    <dgm:pt modelId="{7E03C8D0-9228-434F-B7AF-78F07EEF3588}" type="pres">
      <dgm:prSet presAssocID="{CB614B79-869A-480B-A9C0-1539656A5BC4}" presName="parentComposite" presStyleCnt="0"/>
      <dgm:spPr/>
    </dgm:pt>
    <dgm:pt modelId="{602C6AA4-41C1-4E19-B8E7-59B0931BDDAA}" type="pres">
      <dgm:prSet presAssocID="{CB614B79-869A-480B-A9C0-1539656A5BC4}" presName="parent1" presStyleLbl="alignAccFollowNode1" presStyleIdx="0" presStyleCnt="4">
        <dgm:presLayoutVars>
          <dgm:chMax val="4"/>
        </dgm:presLayoutVars>
      </dgm:prSet>
      <dgm:spPr/>
    </dgm:pt>
    <dgm:pt modelId="{485DEFBE-AFC1-4972-B764-FD41595D52FA}" type="pres">
      <dgm:prSet presAssocID="{CB614B79-869A-480B-A9C0-1539656A5BC4}" presName="parent2" presStyleLbl="alignAccFollowNode1" presStyleIdx="1" presStyleCnt="4">
        <dgm:presLayoutVars>
          <dgm:chMax val="4"/>
        </dgm:presLayoutVars>
      </dgm:prSet>
      <dgm:spPr/>
    </dgm:pt>
    <dgm:pt modelId="{6B9204F1-7597-445B-B4B1-98F7C3C1A371}" type="pres">
      <dgm:prSet presAssocID="{CB614B79-869A-480B-A9C0-1539656A5BC4}" presName="childrenComposite" presStyleCnt="0"/>
      <dgm:spPr/>
    </dgm:pt>
    <dgm:pt modelId="{9F83D475-02B3-4A69-B12E-BB037B321908}" type="pres">
      <dgm:prSet presAssocID="{CB614B79-869A-480B-A9C0-1539656A5BC4}" presName="dummyMaxCanvas_ChildArea" presStyleCnt="0"/>
      <dgm:spPr/>
    </dgm:pt>
    <dgm:pt modelId="{CA5DE5E8-886B-4B65-A123-49FD71DB7BB8}" type="pres">
      <dgm:prSet presAssocID="{CB614B79-869A-480B-A9C0-1539656A5BC4}" presName="fulcrum" presStyleLbl="alignAccFollowNode1" presStyleIdx="2" presStyleCnt="4"/>
      <dgm:spPr>
        <a:solidFill>
          <a:schemeClr val="accent5">
            <a:alpha val="90000"/>
          </a:schemeClr>
        </a:solidFill>
      </dgm:spPr>
    </dgm:pt>
    <dgm:pt modelId="{83DA6FBA-78E4-4E84-BE85-0A2D2F0A552E}" type="pres">
      <dgm:prSet presAssocID="{CB614B79-869A-480B-A9C0-1539656A5BC4}" presName="balance_23" presStyleLbl="alignAccFollowNode1" presStyleIdx="3" presStyleCnt="4" custLinFactNeighborX="0" custLinFactNeighborY="-1393">
        <dgm:presLayoutVars>
          <dgm:bulletEnabled val="1"/>
        </dgm:presLayoutVars>
      </dgm:prSet>
      <dgm:spPr>
        <a:solidFill>
          <a:schemeClr val="accent5">
            <a:alpha val="90000"/>
          </a:schemeClr>
        </a:solidFill>
      </dgm:spPr>
    </dgm:pt>
    <dgm:pt modelId="{8C6C3424-7CB9-49C6-B790-651A1AF17507}" type="pres">
      <dgm:prSet presAssocID="{CB614B79-869A-480B-A9C0-1539656A5BC4}" presName="right_23_1" presStyleLbl="node1" presStyleIdx="0" presStyleCnt="5">
        <dgm:presLayoutVars>
          <dgm:bulletEnabled val="1"/>
        </dgm:presLayoutVars>
      </dgm:prSet>
      <dgm:spPr/>
    </dgm:pt>
    <dgm:pt modelId="{667C92ED-5F96-4738-AF3E-5A2B04E57BEE}" type="pres">
      <dgm:prSet presAssocID="{CB614B79-869A-480B-A9C0-1539656A5BC4}" presName="right_23_2" presStyleLbl="node1" presStyleIdx="1" presStyleCnt="5">
        <dgm:presLayoutVars>
          <dgm:bulletEnabled val="1"/>
        </dgm:presLayoutVars>
      </dgm:prSet>
      <dgm:spPr/>
    </dgm:pt>
    <dgm:pt modelId="{1055DDFB-A0F9-407D-9083-E05BBE41CF02}" type="pres">
      <dgm:prSet presAssocID="{CB614B79-869A-480B-A9C0-1539656A5BC4}" presName="right_23_3" presStyleLbl="node1" presStyleIdx="2" presStyleCnt="5">
        <dgm:presLayoutVars>
          <dgm:bulletEnabled val="1"/>
        </dgm:presLayoutVars>
      </dgm:prSet>
      <dgm:spPr/>
    </dgm:pt>
    <dgm:pt modelId="{B80508C6-390C-4C41-9587-C8BB26B96FFC}" type="pres">
      <dgm:prSet presAssocID="{CB614B79-869A-480B-A9C0-1539656A5BC4}" presName="left_23_1" presStyleLbl="node1" presStyleIdx="3" presStyleCnt="5">
        <dgm:presLayoutVars>
          <dgm:bulletEnabled val="1"/>
        </dgm:presLayoutVars>
      </dgm:prSet>
      <dgm:spPr/>
    </dgm:pt>
    <dgm:pt modelId="{514669DB-7F41-4741-942D-48A582DE0490}" type="pres">
      <dgm:prSet presAssocID="{CB614B79-869A-480B-A9C0-1539656A5BC4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A1A3D82F-9866-4444-8A6D-2237EF5F8A66}" srcId="{AC326C0B-472E-482A-8056-B875766AC9A1}" destId="{41AF4A8A-5D84-4728-9624-A6B2717921BD}" srcOrd="1" destOrd="0" parTransId="{40F9E43F-E8E3-4694-A4F0-A434FA7AD488}" sibTransId="{C4284AF7-C7C3-4BD8-8D93-5E35865D2858}"/>
    <dgm:cxn modelId="{E93D9033-CAFA-4951-9ED7-523ACED971C8}" srcId="{EE8928E1-E33E-4103-BDB0-4D17CDD72059}" destId="{FA82268D-0A78-41CB-A288-2958E3F60C49}" srcOrd="2" destOrd="0" parTransId="{76C6BD34-406D-4D9F-ACDB-E8F4DCA0CCB2}" sibTransId="{BAF5D7FF-8A05-40B7-AD0E-3EBB0DA82C50}"/>
    <dgm:cxn modelId="{B4270F5C-5378-47FD-A233-85CC2E3F870E}" type="presOf" srcId="{FA82268D-0A78-41CB-A288-2958E3F60C49}" destId="{1055DDFB-A0F9-407D-9083-E05BBE41CF02}" srcOrd="0" destOrd="0" presId="urn:microsoft.com/office/officeart/2005/8/layout/balance1"/>
    <dgm:cxn modelId="{4B668265-B6EA-41C6-8AD0-4B1FC5F2DA62}" type="presOf" srcId="{8D926CFF-7BDE-452A-B85F-DE82B62C12FA}" destId="{667C92ED-5F96-4738-AF3E-5A2B04E57BEE}" srcOrd="0" destOrd="0" presId="urn:microsoft.com/office/officeart/2005/8/layout/balance1"/>
    <dgm:cxn modelId="{3EA8F665-2C3A-4E0D-854A-BE7AEFE87C7C}" type="presOf" srcId="{41AF4A8A-5D84-4728-9624-A6B2717921BD}" destId="{514669DB-7F41-4741-942D-48A582DE0490}" srcOrd="0" destOrd="0" presId="urn:microsoft.com/office/officeart/2005/8/layout/balance1"/>
    <dgm:cxn modelId="{4FC4026B-150C-4584-B7FC-24E9F0ACF739}" type="presOf" srcId="{CB614B79-869A-480B-A9C0-1539656A5BC4}" destId="{E84B308B-B156-4CAF-9775-5F0EEE871575}" srcOrd="0" destOrd="0" presId="urn:microsoft.com/office/officeart/2005/8/layout/balance1"/>
    <dgm:cxn modelId="{131E0B88-1FBD-4A6A-A476-5B69CB8BE1B5}" srcId="{EE8928E1-E33E-4103-BDB0-4D17CDD72059}" destId="{C18FE31F-962D-47B5-A530-680ED735F17A}" srcOrd="0" destOrd="0" parTransId="{9D6D54B9-85B4-41DE-B7B8-5C44CD99D131}" sibTransId="{4AC06D47-3F15-41F8-8330-F689E78DD643}"/>
    <dgm:cxn modelId="{B57F368B-B229-4D9C-A058-86B574E3ABDD}" type="presOf" srcId="{EE8928E1-E33E-4103-BDB0-4D17CDD72059}" destId="{485DEFBE-AFC1-4972-B764-FD41595D52FA}" srcOrd="0" destOrd="0" presId="urn:microsoft.com/office/officeart/2005/8/layout/balance1"/>
    <dgm:cxn modelId="{7E514096-2E16-4FA0-9973-15922DDB374B}" srcId="{EE8928E1-E33E-4103-BDB0-4D17CDD72059}" destId="{8D926CFF-7BDE-452A-B85F-DE82B62C12FA}" srcOrd="1" destOrd="0" parTransId="{0E4D0EA5-8CEE-409F-A863-FACFA02E8239}" sibTransId="{E042C384-A754-4301-9359-D31CF40B4D9E}"/>
    <dgm:cxn modelId="{5C30C5A0-A570-428F-901B-464FCA886CFA}" type="presOf" srcId="{AC326C0B-472E-482A-8056-B875766AC9A1}" destId="{602C6AA4-41C1-4E19-B8E7-59B0931BDDAA}" srcOrd="0" destOrd="0" presId="urn:microsoft.com/office/officeart/2005/8/layout/balance1"/>
    <dgm:cxn modelId="{124368B2-7A28-4C9B-A34A-E0AC2771B90B}" type="presOf" srcId="{C18FE31F-962D-47B5-A530-680ED735F17A}" destId="{8C6C3424-7CB9-49C6-B790-651A1AF17507}" srcOrd="0" destOrd="0" presId="urn:microsoft.com/office/officeart/2005/8/layout/balance1"/>
    <dgm:cxn modelId="{E3AE8DC1-DBA9-4871-8333-5BB1D4C9DAF5}" srcId="{CB614B79-869A-480B-A9C0-1539656A5BC4}" destId="{EE8928E1-E33E-4103-BDB0-4D17CDD72059}" srcOrd="1" destOrd="0" parTransId="{94BA2106-B1EF-4D95-853A-982541CDE105}" sibTransId="{2E070061-D340-4C33-8CBE-995759969F3C}"/>
    <dgm:cxn modelId="{90C509CD-CCF8-442B-B2DF-DFF31203D28C}" srcId="{AC326C0B-472E-482A-8056-B875766AC9A1}" destId="{96C45FF6-833C-4016-93C9-CB3DE1E5F82B}" srcOrd="0" destOrd="0" parTransId="{1AD29309-34B3-4203-8730-A82200854301}" sibTransId="{3ECB0C0D-5052-443E-BEA4-810CD73A9DF4}"/>
    <dgm:cxn modelId="{9D2261D0-1D9A-445B-A132-6003880DB23F}" srcId="{CB614B79-869A-480B-A9C0-1539656A5BC4}" destId="{AC326C0B-472E-482A-8056-B875766AC9A1}" srcOrd="0" destOrd="0" parTransId="{CD567532-65B5-4FE5-A806-C6E38190AEC8}" sibTransId="{2042C9DB-FFD0-46E4-AC37-073A0A8395A5}"/>
    <dgm:cxn modelId="{76626ED4-1408-4127-AAC4-C8FA964402DB}" type="presOf" srcId="{96C45FF6-833C-4016-93C9-CB3DE1E5F82B}" destId="{B80508C6-390C-4C41-9587-C8BB26B96FFC}" srcOrd="0" destOrd="0" presId="urn:microsoft.com/office/officeart/2005/8/layout/balance1"/>
    <dgm:cxn modelId="{AD1FFAEC-5912-4E89-89DD-D1B3EB3DCA78}" type="presParOf" srcId="{E84B308B-B156-4CAF-9775-5F0EEE871575}" destId="{4B16A646-3283-4D17-8514-C555E4261BB7}" srcOrd="0" destOrd="0" presId="urn:microsoft.com/office/officeart/2005/8/layout/balance1"/>
    <dgm:cxn modelId="{20CBFA49-C9D0-41CC-A03E-2B03F177DAC9}" type="presParOf" srcId="{E84B308B-B156-4CAF-9775-5F0EEE871575}" destId="{7E03C8D0-9228-434F-B7AF-78F07EEF3588}" srcOrd="1" destOrd="0" presId="urn:microsoft.com/office/officeart/2005/8/layout/balance1"/>
    <dgm:cxn modelId="{541AB0AF-5453-4263-9FFB-D91F8A96AF1E}" type="presParOf" srcId="{7E03C8D0-9228-434F-B7AF-78F07EEF3588}" destId="{602C6AA4-41C1-4E19-B8E7-59B0931BDDAA}" srcOrd="0" destOrd="0" presId="urn:microsoft.com/office/officeart/2005/8/layout/balance1"/>
    <dgm:cxn modelId="{B77B472D-F7EF-4226-9C26-B98914C26F3E}" type="presParOf" srcId="{7E03C8D0-9228-434F-B7AF-78F07EEF3588}" destId="{485DEFBE-AFC1-4972-B764-FD41595D52FA}" srcOrd="1" destOrd="0" presId="urn:microsoft.com/office/officeart/2005/8/layout/balance1"/>
    <dgm:cxn modelId="{0576B034-A203-40B7-B45D-63D65E2CF1BF}" type="presParOf" srcId="{E84B308B-B156-4CAF-9775-5F0EEE871575}" destId="{6B9204F1-7597-445B-B4B1-98F7C3C1A371}" srcOrd="2" destOrd="0" presId="urn:microsoft.com/office/officeart/2005/8/layout/balance1"/>
    <dgm:cxn modelId="{B437B841-605C-4FB1-8482-CAC7A602BE90}" type="presParOf" srcId="{6B9204F1-7597-445B-B4B1-98F7C3C1A371}" destId="{9F83D475-02B3-4A69-B12E-BB037B321908}" srcOrd="0" destOrd="0" presId="urn:microsoft.com/office/officeart/2005/8/layout/balance1"/>
    <dgm:cxn modelId="{6BFF541D-554D-44BF-BDDB-4870CAD2BFDC}" type="presParOf" srcId="{6B9204F1-7597-445B-B4B1-98F7C3C1A371}" destId="{CA5DE5E8-886B-4B65-A123-49FD71DB7BB8}" srcOrd="1" destOrd="0" presId="urn:microsoft.com/office/officeart/2005/8/layout/balance1"/>
    <dgm:cxn modelId="{F626489F-4543-44AC-AB11-FF4207D4701D}" type="presParOf" srcId="{6B9204F1-7597-445B-B4B1-98F7C3C1A371}" destId="{83DA6FBA-78E4-4E84-BE85-0A2D2F0A552E}" srcOrd="2" destOrd="0" presId="urn:microsoft.com/office/officeart/2005/8/layout/balance1"/>
    <dgm:cxn modelId="{A7A10313-97D1-4A68-9AA6-252ABF597980}" type="presParOf" srcId="{6B9204F1-7597-445B-B4B1-98F7C3C1A371}" destId="{8C6C3424-7CB9-49C6-B790-651A1AF17507}" srcOrd="3" destOrd="0" presId="urn:microsoft.com/office/officeart/2005/8/layout/balance1"/>
    <dgm:cxn modelId="{F64441DA-A342-4D32-B119-ED0BCEA0FE8A}" type="presParOf" srcId="{6B9204F1-7597-445B-B4B1-98F7C3C1A371}" destId="{667C92ED-5F96-4738-AF3E-5A2B04E57BEE}" srcOrd="4" destOrd="0" presId="urn:microsoft.com/office/officeart/2005/8/layout/balance1"/>
    <dgm:cxn modelId="{E31C5DA7-0576-4313-AC7B-ABC526B7992E}" type="presParOf" srcId="{6B9204F1-7597-445B-B4B1-98F7C3C1A371}" destId="{1055DDFB-A0F9-407D-9083-E05BBE41CF02}" srcOrd="5" destOrd="0" presId="urn:microsoft.com/office/officeart/2005/8/layout/balance1"/>
    <dgm:cxn modelId="{75C6D09D-AC78-4DF7-B114-290DEB36EB44}" type="presParOf" srcId="{6B9204F1-7597-445B-B4B1-98F7C3C1A371}" destId="{B80508C6-390C-4C41-9587-C8BB26B96FFC}" srcOrd="6" destOrd="0" presId="urn:microsoft.com/office/officeart/2005/8/layout/balance1"/>
    <dgm:cxn modelId="{D6D7666A-6D13-463E-9DBA-E5EC7FF99CFD}" type="presParOf" srcId="{6B9204F1-7597-445B-B4B1-98F7C3C1A371}" destId="{514669DB-7F41-4741-942D-48A582DE049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1678-A092-4F64-8F58-55AE7ED4555B}">
      <dsp:nvSpPr>
        <dsp:cNvPr id="0" name=""/>
        <dsp:cNvSpPr/>
      </dsp:nvSpPr>
      <dsp:spPr>
        <a:xfrm>
          <a:off x="13997" y="539293"/>
          <a:ext cx="4183633" cy="2510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Introduction</a:t>
          </a:r>
        </a:p>
      </dsp:txBody>
      <dsp:txXfrm>
        <a:off x="87518" y="612814"/>
        <a:ext cx="4036591" cy="2363137"/>
      </dsp:txXfrm>
    </dsp:sp>
    <dsp:sp modelId="{1D840FC3-6589-4384-BF6D-3101C57990AD}">
      <dsp:nvSpPr>
        <dsp:cNvPr id="0" name=""/>
        <dsp:cNvSpPr/>
      </dsp:nvSpPr>
      <dsp:spPr>
        <a:xfrm>
          <a:off x="4565789" y="1275613"/>
          <a:ext cx="886930" cy="103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500" kern="1200" dirty="0">
            <a:latin typeface="Bahnschrift SemiBold Condensed" panose="020B0502040204020203" pitchFamily="34" charset="0"/>
          </a:endParaRPr>
        </a:p>
      </dsp:txBody>
      <dsp:txXfrm>
        <a:off x="4565789" y="1483121"/>
        <a:ext cx="620851" cy="622524"/>
      </dsp:txXfrm>
    </dsp:sp>
    <dsp:sp modelId="{63CA0334-30D2-46D8-980F-77735175F3EC}">
      <dsp:nvSpPr>
        <dsp:cNvPr id="0" name=""/>
        <dsp:cNvSpPr/>
      </dsp:nvSpPr>
      <dsp:spPr>
        <a:xfrm>
          <a:off x="5871083" y="539293"/>
          <a:ext cx="4183633" cy="25101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Initial Research</a:t>
          </a:r>
        </a:p>
      </dsp:txBody>
      <dsp:txXfrm>
        <a:off x="5944604" y="612814"/>
        <a:ext cx="4036591" cy="2363137"/>
      </dsp:txXfrm>
    </dsp:sp>
    <dsp:sp modelId="{F39DA6F0-84B2-43DB-B6EC-8BAFF61593ED}">
      <dsp:nvSpPr>
        <dsp:cNvPr id="0" name=""/>
        <dsp:cNvSpPr/>
      </dsp:nvSpPr>
      <dsp:spPr>
        <a:xfrm>
          <a:off x="10422876" y="1275613"/>
          <a:ext cx="886930" cy="103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500" kern="1200" dirty="0">
            <a:latin typeface="Bahnschrift SemiBold Condensed" panose="020B0502040204020203" pitchFamily="34" charset="0"/>
          </a:endParaRPr>
        </a:p>
      </dsp:txBody>
      <dsp:txXfrm>
        <a:off x="10422876" y="1483121"/>
        <a:ext cx="620851" cy="622524"/>
      </dsp:txXfrm>
    </dsp:sp>
    <dsp:sp modelId="{02C0A4D6-322D-4B60-A183-E350E28EE95B}">
      <dsp:nvSpPr>
        <dsp:cNvPr id="0" name=""/>
        <dsp:cNvSpPr/>
      </dsp:nvSpPr>
      <dsp:spPr>
        <a:xfrm>
          <a:off x="11728169" y="539293"/>
          <a:ext cx="4183633" cy="2510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Data Collection</a:t>
          </a:r>
        </a:p>
      </dsp:txBody>
      <dsp:txXfrm>
        <a:off x="11801690" y="612814"/>
        <a:ext cx="4036591" cy="2363137"/>
      </dsp:txXfrm>
    </dsp:sp>
    <dsp:sp modelId="{0CEC859E-4C5F-4205-8612-91333CCFF44D}">
      <dsp:nvSpPr>
        <dsp:cNvPr id="0" name=""/>
        <dsp:cNvSpPr/>
      </dsp:nvSpPr>
      <dsp:spPr>
        <a:xfrm rot="5400000">
          <a:off x="13376521" y="3342327"/>
          <a:ext cx="886930" cy="103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500" kern="1200" dirty="0">
            <a:latin typeface="Bahnschrift SemiBold Condensed" panose="020B0502040204020203" pitchFamily="34" charset="0"/>
          </a:endParaRPr>
        </a:p>
      </dsp:txBody>
      <dsp:txXfrm rot="-5400000">
        <a:off x="13508725" y="3417632"/>
        <a:ext cx="622524" cy="620851"/>
      </dsp:txXfrm>
    </dsp:sp>
    <dsp:sp modelId="{BA723980-2D24-4799-81DF-C9D58654BE85}">
      <dsp:nvSpPr>
        <dsp:cNvPr id="0" name=""/>
        <dsp:cNvSpPr/>
      </dsp:nvSpPr>
      <dsp:spPr>
        <a:xfrm>
          <a:off x="11728169" y="4722926"/>
          <a:ext cx="4183633" cy="25101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Data Cleaning</a:t>
          </a:r>
        </a:p>
      </dsp:txBody>
      <dsp:txXfrm>
        <a:off x="11801690" y="4796447"/>
        <a:ext cx="4036591" cy="2363137"/>
      </dsp:txXfrm>
    </dsp:sp>
    <dsp:sp modelId="{E7204A75-1793-4E38-803D-F381C9B45698}">
      <dsp:nvSpPr>
        <dsp:cNvPr id="0" name=""/>
        <dsp:cNvSpPr/>
      </dsp:nvSpPr>
      <dsp:spPr>
        <a:xfrm rot="10800000">
          <a:off x="10473079" y="5459246"/>
          <a:ext cx="886930" cy="103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500" kern="1200" dirty="0">
            <a:latin typeface="Bahnschrift SemiBold Condensed" panose="020B0502040204020203" pitchFamily="34" charset="0"/>
          </a:endParaRPr>
        </a:p>
      </dsp:txBody>
      <dsp:txXfrm rot="10800000">
        <a:off x="10739158" y="5666754"/>
        <a:ext cx="620851" cy="622524"/>
      </dsp:txXfrm>
    </dsp:sp>
    <dsp:sp modelId="{C86D0681-6B81-400B-BDA6-6E5FB414CA57}">
      <dsp:nvSpPr>
        <dsp:cNvPr id="0" name=""/>
        <dsp:cNvSpPr/>
      </dsp:nvSpPr>
      <dsp:spPr>
        <a:xfrm>
          <a:off x="5871083" y="4722926"/>
          <a:ext cx="4183633" cy="25101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Dashboards</a:t>
          </a:r>
        </a:p>
      </dsp:txBody>
      <dsp:txXfrm>
        <a:off x="5944604" y="4796447"/>
        <a:ext cx="4036591" cy="2363137"/>
      </dsp:txXfrm>
    </dsp:sp>
    <dsp:sp modelId="{6F06F868-9AE9-43E8-BBBD-78112624E22A}">
      <dsp:nvSpPr>
        <dsp:cNvPr id="0" name=""/>
        <dsp:cNvSpPr/>
      </dsp:nvSpPr>
      <dsp:spPr>
        <a:xfrm rot="10800000">
          <a:off x="4615993" y="5459246"/>
          <a:ext cx="886930" cy="103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500" kern="1200" dirty="0">
            <a:latin typeface="Bahnschrift SemiBold Condensed" panose="020B0502040204020203" pitchFamily="34" charset="0"/>
          </a:endParaRPr>
        </a:p>
      </dsp:txBody>
      <dsp:txXfrm rot="10800000">
        <a:off x="4882072" y="5666754"/>
        <a:ext cx="620851" cy="622524"/>
      </dsp:txXfrm>
    </dsp:sp>
    <dsp:sp modelId="{7C33F9C5-C8CA-4062-9491-90A01105DF7C}">
      <dsp:nvSpPr>
        <dsp:cNvPr id="0" name=""/>
        <dsp:cNvSpPr/>
      </dsp:nvSpPr>
      <dsp:spPr>
        <a:xfrm>
          <a:off x="13997" y="4722926"/>
          <a:ext cx="4183633" cy="2510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Bahnschrift SemiBold Condensed" panose="020B0502040204020203" pitchFamily="34" charset="0"/>
            </a:rPr>
            <a:t>Insights</a:t>
          </a:r>
        </a:p>
      </dsp:txBody>
      <dsp:txXfrm>
        <a:off x="87518" y="4796447"/>
        <a:ext cx="4036591" cy="2363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6AA4-41C1-4E19-B8E7-59B0931BDDAA}">
      <dsp:nvSpPr>
        <dsp:cNvPr id="0" name=""/>
        <dsp:cNvSpPr/>
      </dsp:nvSpPr>
      <dsp:spPr>
        <a:xfrm>
          <a:off x="2933192" y="0"/>
          <a:ext cx="2587752" cy="1437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>
              <a:latin typeface="Bahnschrift SemiBold Condensed" panose="020B0502040204020203" pitchFamily="34" charset="0"/>
            </a:rPr>
            <a:t>Gen-Z </a:t>
          </a:r>
        </a:p>
      </dsp:txBody>
      <dsp:txXfrm>
        <a:off x="2975299" y="42107"/>
        <a:ext cx="2503538" cy="1353426"/>
      </dsp:txXfrm>
    </dsp:sp>
    <dsp:sp modelId="{485DEFBE-AFC1-4972-B764-FD41595D52FA}">
      <dsp:nvSpPr>
        <dsp:cNvPr id="0" name=""/>
        <dsp:cNvSpPr/>
      </dsp:nvSpPr>
      <dsp:spPr>
        <a:xfrm>
          <a:off x="6671056" y="0"/>
          <a:ext cx="2587752" cy="1437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>
              <a:latin typeface="Bahnschrift SemiBold Condensed" panose="020B0502040204020203" pitchFamily="34" charset="0"/>
            </a:rPr>
            <a:t>Career</a:t>
          </a:r>
        </a:p>
      </dsp:txBody>
      <dsp:txXfrm>
        <a:off x="6713163" y="42107"/>
        <a:ext cx="2503538" cy="1353426"/>
      </dsp:txXfrm>
    </dsp:sp>
    <dsp:sp modelId="{CA5DE5E8-886B-4B65-A123-49FD71DB7BB8}">
      <dsp:nvSpPr>
        <dsp:cNvPr id="0" name=""/>
        <dsp:cNvSpPr/>
      </dsp:nvSpPr>
      <dsp:spPr>
        <a:xfrm>
          <a:off x="5556885" y="6109969"/>
          <a:ext cx="1078230" cy="1078230"/>
        </a:xfrm>
        <a:prstGeom prst="triangle">
          <a:avLst/>
        </a:prstGeom>
        <a:solidFill>
          <a:schemeClr val="accent5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A6FBA-78E4-4E84-BE85-0A2D2F0A552E}">
      <dsp:nvSpPr>
        <dsp:cNvPr id="0" name=""/>
        <dsp:cNvSpPr/>
      </dsp:nvSpPr>
      <dsp:spPr>
        <a:xfrm rot="240000">
          <a:off x="2860322" y="5635359"/>
          <a:ext cx="6471355" cy="452521"/>
        </a:xfrm>
        <a:prstGeom prst="rect">
          <a:avLst/>
        </a:prstGeom>
        <a:solidFill>
          <a:schemeClr val="accent5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C3424-7CB9-49C6-B790-651A1AF17507}">
      <dsp:nvSpPr>
        <dsp:cNvPr id="0" name=""/>
        <dsp:cNvSpPr/>
      </dsp:nvSpPr>
      <dsp:spPr>
        <a:xfrm rot="240000">
          <a:off x="6745809" y="4516521"/>
          <a:ext cx="2582009" cy="120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Which one to choose?</a:t>
          </a:r>
        </a:p>
      </dsp:txBody>
      <dsp:txXfrm>
        <a:off x="6804532" y="4575244"/>
        <a:ext cx="2464563" cy="1085506"/>
      </dsp:txXfrm>
    </dsp:sp>
    <dsp:sp modelId="{667C92ED-5F96-4738-AF3E-5A2B04E57BEE}">
      <dsp:nvSpPr>
        <dsp:cNvPr id="0" name=""/>
        <dsp:cNvSpPr/>
      </dsp:nvSpPr>
      <dsp:spPr>
        <a:xfrm rot="240000">
          <a:off x="6839255" y="3222645"/>
          <a:ext cx="2582009" cy="120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Really Job ?</a:t>
          </a:r>
        </a:p>
      </dsp:txBody>
      <dsp:txXfrm>
        <a:off x="6897978" y="3281368"/>
        <a:ext cx="2464563" cy="1085506"/>
      </dsp:txXfrm>
    </dsp:sp>
    <dsp:sp modelId="{1055DDFB-A0F9-407D-9083-E05BBE41CF02}">
      <dsp:nvSpPr>
        <dsp:cNvPr id="0" name=""/>
        <dsp:cNvSpPr/>
      </dsp:nvSpPr>
      <dsp:spPr>
        <a:xfrm rot="240000">
          <a:off x="6932702" y="1957522"/>
          <a:ext cx="2582009" cy="120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How?</a:t>
          </a:r>
        </a:p>
      </dsp:txBody>
      <dsp:txXfrm>
        <a:off x="6991425" y="2016245"/>
        <a:ext cx="2464563" cy="1085506"/>
      </dsp:txXfrm>
    </dsp:sp>
    <dsp:sp modelId="{B80508C6-390C-4C41-9587-C8BB26B96FFC}">
      <dsp:nvSpPr>
        <dsp:cNvPr id="0" name=""/>
        <dsp:cNvSpPr/>
      </dsp:nvSpPr>
      <dsp:spPr>
        <a:xfrm rot="240000">
          <a:off x="3043886" y="4257746"/>
          <a:ext cx="2582009" cy="120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Personal Traits</a:t>
          </a:r>
        </a:p>
      </dsp:txBody>
      <dsp:txXfrm>
        <a:off x="3102609" y="4316469"/>
        <a:ext cx="2464563" cy="1085506"/>
      </dsp:txXfrm>
    </dsp:sp>
    <dsp:sp modelId="{514669DB-7F41-4741-942D-48A582DE0490}">
      <dsp:nvSpPr>
        <dsp:cNvPr id="0" name=""/>
        <dsp:cNvSpPr/>
      </dsp:nvSpPr>
      <dsp:spPr>
        <a:xfrm rot="240000">
          <a:off x="3137332" y="2963870"/>
          <a:ext cx="2582009" cy="1202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rPr>
            <a:t>Preference</a:t>
          </a:r>
        </a:p>
      </dsp:txBody>
      <dsp:txXfrm>
        <a:off x="3196055" y="3022593"/>
        <a:ext cx="2464563" cy="108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8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29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79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6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9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1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57200" y="2979176"/>
            <a:ext cx="111252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Understanding </a:t>
            </a:r>
          </a:p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Career Aspirations </a:t>
            </a:r>
          </a:p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of Gen-Z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1180" y="9029699"/>
            <a:ext cx="5746778" cy="415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just">
              <a:lnSpc>
                <a:spcPts val="3150"/>
              </a:lnSpc>
            </a:pPr>
            <a:r>
              <a:rPr lang="en-US" sz="35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Presented by Varun S Patil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9851F-AD2A-D90C-F8EE-C5C70C9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Insight -2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408512-E86A-3F95-9375-F6F74177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215056"/>
            <a:ext cx="6629401" cy="32718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5C9871-F716-2606-585A-D6DD6138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6215056"/>
            <a:ext cx="7086599" cy="3500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7D3707-0BA9-3ADE-2578-599C89E1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28900"/>
            <a:ext cx="13563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ECD9-C661-5ED3-F05D-EA1CB84C4158}"/>
              </a:ext>
            </a:extLst>
          </p:cNvPr>
          <p:cNvSpPr txBox="1">
            <a:spLocks/>
          </p:cNvSpPr>
          <p:nvPr/>
        </p:nvSpPr>
        <p:spPr>
          <a:xfrm>
            <a:off x="1066800" y="2933700"/>
            <a:ext cx="12895002" cy="19812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F8734-CF49-5590-2300-28500CAC0CA0}"/>
              </a:ext>
            </a:extLst>
          </p:cNvPr>
          <p:cNvSpPr txBox="1"/>
          <p:nvPr/>
        </p:nvSpPr>
        <p:spPr>
          <a:xfrm>
            <a:off x="1274010" y="5143500"/>
            <a:ext cx="127680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ahnschrift SemiBold Condensed" panose="020B0502040204020203" pitchFamily="34" charset="0"/>
              </a:rPr>
              <a:t>Gen Z is increasingly drawn to interpreneurship within a hybrid work environment. Influenced predominantly by parental guidance and a select few successful role models, they are also significantly impacted by social media, which shapes their entrepreneurial aspirations and decision-making processes.</a:t>
            </a:r>
            <a:endParaRPr lang="en-IN" sz="32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2FAD-F0E1-5384-3747-ECC16DB4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"Gratitude is the key that unlocks the door to opportunity. Thank you for the chance to grow, learn, and thrive."</a:t>
            </a:r>
            <a:endParaRPr lang="en-IN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689F8-46CF-60D5-F67D-83855DB2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3" y="7505700"/>
            <a:ext cx="12895002" cy="15563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25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3DAA0E64-3456-3BB9-3917-C2AD81BD17F8}"/>
              </a:ext>
            </a:extLst>
          </p:cNvPr>
          <p:cNvSpPr txBox="1"/>
          <p:nvPr/>
        </p:nvSpPr>
        <p:spPr>
          <a:xfrm>
            <a:off x="1066800" y="419100"/>
            <a:ext cx="1472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Condensed" panose="020B0502040204020203" pitchFamily="34" charset="0"/>
              </a:rPr>
              <a:t>CONTENTS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34A06F-8FAB-DBD7-030A-5B83608B3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765573"/>
              </p:ext>
            </p:extLst>
          </p:nvPr>
        </p:nvGraphicFramePr>
        <p:xfrm>
          <a:off x="1181100" y="1638300"/>
          <a:ext cx="15925800" cy="777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D4B813-1D95-E2E6-BDCD-4DE42644C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113807"/>
              </p:ext>
            </p:extLst>
          </p:nvPr>
        </p:nvGraphicFramePr>
        <p:xfrm>
          <a:off x="3048000" y="2019300"/>
          <a:ext cx="12192000" cy="718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E3A080-B04E-504C-B9AE-E03D195E7BE2}"/>
              </a:ext>
            </a:extLst>
          </p:cNvPr>
          <p:cNvSpPr txBox="1"/>
          <p:nvPr/>
        </p:nvSpPr>
        <p:spPr>
          <a:xfrm>
            <a:off x="1066800" y="419100"/>
            <a:ext cx="1472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Condensed" panose="020B0502040204020203" pitchFamily="3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3200" y="571500"/>
            <a:ext cx="10363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SNIPPETS OF INITIAL DOCUMENTATION</a:t>
            </a:r>
            <a:endParaRPr lang="en-IN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22C54-4060-C96C-F9AA-B4F12D9D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6500"/>
            <a:ext cx="4953000" cy="6748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AA0ED4-0CB7-D55D-FCCE-2C0AB2C42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76500"/>
            <a:ext cx="5410200" cy="6748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0C9507-1237-91CF-A3DC-103AA4048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2433399"/>
            <a:ext cx="5943600" cy="6748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2500" y="495300"/>
            <a:ext cx="163830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DATA COLLECTION PROCESS AND PROOF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47362-6C10-603E-E2C2-4E323AA7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8300"/>
            <a:ext cx="7072364" cy="4176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3C925-9339-F9BD-BE64-9C5850C07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11852"/>
            <a:ext cx="7072364" cy="4008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BD354-05A4-FF50-D39E-7FC2986D1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638299"/>
            <a:ext cx="8686800" cy="83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700" y="342900"/>
            <a:ext cx="169926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DATA CLEANING PROCESS AND PROOF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A83D9-A566-DE1C-F34F-F5EAD8E3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2100"/>
            <a:ext cx="171831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229BC-2108-C800-6103-00ACCB93F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009310"/>
            <a:ext cx="9334500" cy="570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BB309-62B8-2659-F17D-1CBEB60FF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009310"/>
            <a:ext cx="7581900" cy="57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90500"/>
            <a:ext cx="167640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GENERAL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E7AC-DFEC-BAF7-5439-78D5B36A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33500"/>
            <a:ext cx="17602200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19100"/>
            <a:ext cx="169926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FUNCTIONAL DASHBOARDS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06E6E-A986-DFF6-A993-2EF4494A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66900"/>
            <a:ext cx="5829300" cy="800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450F21-2BA0-06F9-9E55-2C9D6B1C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885950"/>
            <a:ext cx="5410200" cy="798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B32D1-F0D5-AA36-E59F-F2254467D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1885950"/>
            <a:ext cx="5676900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9851F-AD2A-D90C-F8EE-C5C70C9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Insight -1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F0CEF6-A92C-9FD3-50B6-2AC2F5267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07213"/>
            <a:ext cx="8534400" cy="4648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CAD977-E962-2217-FFC3-B61FB92C3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38500"/>
            <a:ext cx="5715000" cy="4385626"/>
          </a:xfrm>
        </p:spPr>
      </p:pic>
    </p:spTree>
    <p:extLst>
      <p:ext uri="{BB962C8B-B14F-4D97-AF65-F5344CB8AC3E}">
        <p14:creationId xmlns:p14="http://schemas.microsoft.com/office/powerpoint/2010/main" val="1906523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2316</TotalTime>
  <Words>133</Words>
  <Application>Microsoft Office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 Medium</vt:lpstr>
      <vt:lpstr>Wingdings 3</vt:lpstr>
      <vt:lpstr>Bahnschrift SemiBold Condensed</vt:lpstr>
      <vt:lpstr>Trebuchet MS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 -1</vt:lpstr>
      <vt:lpstr>Insight -2</vt:lpstr>
      <vt:lpstr>PowerPoint Presentation</vt:lpstr>
      <vt:lpstr>"Gratitude is the key that unlocks the door to opportunity. Thank you for the chance to grow, learn, and thrive."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Analysis of Results Presentation</dc:title>
  <dc:creator>Nipun</dc:creator>
  <cp:lastModifiedBy>VARUN PATIL</cp:lastModifiedBy>
  <cp:revision>21</cp:revision>
  <dcterms:created xsi:type="dcterms:W3CDTF">2006-08-16T00:00:00Z</dcterms:created>
  <dcterms:modified xsi:type="dcterms:W3CDTF">2024-03-29T10:45:01Z</dcterms:modified>
  <dc:identifier>DAFytjKat0Q</dc:identifier>
</cp:coreProperties>
</file>