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85E"/>
    <a:srgbClr val="2D185E"/>
    <a:srgbClr val="FFCC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390" autoAdjust="0"/>
  </p:normalViewPr>
  <p:slideViewPr>
    <p:cSldViewPr snapToGrid="0">
      <p:cViewPr varScale="1">
        <p:scale>
          <a:sx n="55" d="100"/>
          <a:sy n="55" d="100"/>
        </p:scale>
        <p:origin x="11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54907-BFAF-40BD-955D-2DA7DFCF3858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AB6DB55-E114-43DE-87AF-C9FE6668279D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READING,CREATING AND WRITING.</a:t>
          </a:r>
        </a:p>
      </dgm:t>
    </dgm:pt>
    <dgm:pt modelId="{274E2D7C-2F57-4F7A-848B-D3E47C7912EC}" type="parTrans" cxnId="{D8E57E6F-AD77-475A-9496-F8255B605681}">
      <dgm:prSet/>
      <dgm:spPr/>
      <dgm:t>
        <a:bodyPr/>
        <a:lstStyle/>
        <a:p>
          <a:endParaRPr lang="en-IN"/>
        </a:p>
      </dgm:t>
    </dgm:pt>
    <dgm:pt modelId="{110F2B70-9ECB-42B7-854E-E464FAEB373B}" type="sibTrans" cxnId="{D8E57E6F-AD77-475A-9496-F8255B605681}">
      <dgm:prSet/>
      <dgm:spPr/>
      <dgm:t>
        <a:bodyPr/>
        <a:lstStyle/>
        <a:p>
          <a:endParaRPr lang="en-IN"/>
        </a:p>
      </dgm:t>
    </dgm:pt>
    <dgm:pt modelId="{73FBAFE2-2C36-42D8-9C14-DFC3EBF9FD27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INDEXING , SLICING AND ASSIGNING</a:t>
          </a:r>
        </a:p>
      </dgm:t>
    </dgm:pt>
    <dgm:pt modelId="{3EC2133E-2C0F-48BE-A734-0E99F2755746}" type="parTrans" cxnId="{4D4DA6EA-F8C1-41AD-9A65-D3E48F1716DA}">
      <dgm:prSet/>
      <dgm:spPr/>
      <dgm:t>
        <a:bodyPr/>
        <a:lstStyle/>
        <a:p>
          <a:endParaRPr lang="en-IN"/>
        </a:p>
      </dgm:t>
    </dgm:pt>
    <dgm:pt modelId="{C8B0F634-3207-4C2B-8138-993C10B99B81}" type="sibTrans" cxnId="{4D4DA6EA-F8C1-41AD-9A65-D3E48F1716DA}">
      <dgm:prSet/>
      <dgm:spPr/>
      <dgm:t>
        <a:bodyPr/>
        <a:lstStyle/>
        <a:p>
          <a:endParaRPr lang="en-IN"/>
        </a:p>
      </dgm:t>
    </dgm:pt>
    <dgm:pt modelId="{812A81ED-1B26-4CDC-A48A-2A7B7F189815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DATA TYPES AND MISSING VALUES MAP</a:t>
          </a:r>
        </a:p>
      </dgm:t>
    </dgm:pt>
    <dgm:pt modelId="{E15C293E-4AF0-403D-8CEE-F40A56B8FC0E}" type="parTrans" cxnId="{5F9BEE3A-263B-47FC-AABC-C81B681CD401}">
      <dgm:prSet/>
      <dgm:spPr/>
      <dgm:t>
        <a:bodyPr/>
        <a:lstStyle/>
        <a:p>
          <a:endParaRPr lang="en-IN"/>
        </a:p>
      </dgm:t>
    </dgm:pt>
    <dgm:pt modelId="{3E3BF195-1C59-43F7-A64C-658B9E9C3959}" type="sibTrans" cxnId="{5F9BEE3A-263B-47FC-AABC-C81B681CD401}">
      <dgm:prSet/>
      <dgm:spPr/>
      <dgm:t>
        <a:bodyPr/>
        <a:lstStyle/>
        <a:p>
          <a:endParaRPr lang="en-IN"/>
        </a:p>
      </dgm:t>
    </dgm:pt>
    <dgm:pt modelId="{CEEBE0E9-B289-4F0C-9D87-00E88B59B669}">
      <dgm:prSet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GROUPING AND SORTING</a:t>
          </a:r>
          <a:endParaRPr lang="en-IN" b="1" cap="none" spc="0" dirty="0">
            <a:ln w="22225">
              <a:noFill/>
              <a:prstDash val="solid"/>
            </a:ln>
            <a:solidFill>
              <a:schemeClr val="accent1">
                <a:lumMod val="40000"/>
                <a:lumOff val="60000"/>
              </a:schemeClr>
            </a:solidFill>
            <a:effectLst/>
            <a:latin typeface="Bahnschrift" panose="020B0502040204020203" pitchFamily="34" charset="0"/>
          </a:endParaRPr>
        </a:p>
      </dgm:t>
    </dgm:pt>
    <dgm:pt modelId="{0B4A1F9B-CFB1-4F66-9246-2DDAB02FAD49}" type="parTrans" cxnId="{09E6DFEF-C50A-4140-A5D3-08E3265250D4}">
      <dgm:prSet/>
      <dgm:spPr/>
      <dgm:t>
        <a:bodyPr/>
        <a:lstStyle/>
        <a:p>
          <a:endParaRPr lang="en-IN"/>
        </a:p>
      </dgm:t>
    </dgm:pt>
    <dgm:pt modelId="{1F1830B0-9321-4D99-B477-3642067024DC}" type="sibTrans" cxnId="{09E6DFEF-C50A-4140-A5D3-08E3265250D4}">
      <dgm:prSet/>
      <dgm:spPr/>
      <dgm:t>
        <a:bodyPr/>
        <a:lstStyle/>
        <a:p>
          <a:endParaRPr lang="en-IN"/>
        </a:p>
      </dgm:t>
    </dgm:pt>
    <dgm:pt modelId="{B1F08C44-1C48-4065-AF6F-00FE1EB7E0E2}">
      <dgm:prSet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RENAMING AND COMBINING</a:t>
          </a:r>
        </a:p>
      </dgm:t>
    </dgm:pt>
    <dgm:pt modelId="{4E00481A-EA66-4604-A666-0E08EFFE6892}" type="parTrans" cxnId="{0ED4B686-677F-49E8-9C87-99873BD52501}">
      <dgm:prSet/>
      <dgm:spPr/>
      <dgm:t>
        <a:bodyPr/>
        <a:lstStyle/>
        <a:p>
          <a:endParaRPr lang="en-IN"/>
        </a:p>
      </dgm:t>
    </dgm:pt>
    <dgm:pt modelId="{53B12F6E-28A4-4D0C-A6F4-8DDE4E505804}" type="sibTrans" cxnId="{0ED4B686-677F-49E8-9C87-99873BD52501}">
      <dgm:prSet/>
      <dgm:spPr/>
      <dgm:t>
        <a:bodyPr/>
        <a:lstStyle/>
        <a:p>
          <a:endParaRPr lang="en-IN"/>
        </a:p>
      </dgm:t>
    </dgm:pt>
    <dgm:pt modelId="{698C3BDD-67C6-47F0-A83F-18CFEA5D1AD9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SUMMARY FUNCTIONS</a:t>
          </a:r>
        </a:p>
      </dgm:t>
    </dgm:pt>
    <dgm:pt modelId="{3B41DAD7-2946-4CA4-8A7C-0392697AF14A}" type="parTrans" cxnId="{C86BB7D0-D9CC-4377-8BCA-3C135FB83EA2}">
      <dgm:prSet/>
      <dgm:spPr/>
      <dgm:t>
        <a:bodyPr/>
        <a:lstStyle/>
        <a:p>
          <a:endParaRPr lang="en-IN"/>
        </a:p>
      </dgm:t>
    </dgm:pt>
    <dgm:pt modelId="{13E84C17-E647-4567-816D-855946944798}" type="sibTrans" cxnId="{C86BB7D0-D9CC-4377-8BCA-3C135FB83EA2}">
      <dgm:prSet/>
      <dgm:spPr/>
      <dgm:t>
        <a:bodyPr/>
        <a:lstStyle/>
        <a:p>
          <a:endParaRPr lang="en-IN"/>
        </a:p>
      </dgm:t>
    </dgm:pt>
    <dgm:pt modelId="{C0C20D19-A9EF-41BC-A7F3-39FD5EBC096D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b="1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INTRODUCTION</a:t>
          </a:r>
        </a:p>
      </dgm:t>
    </dgm:pt>
    <dgm:pt modelId="{C629E435-A317-467A-8834-2D10B086BDFE}" type="parTrans" cxnId="{009C88D9-2A60-4C8A-8625-5674CC9EC5A1}">
      <dgm:prSet/>
      <dgm:spPr/>
      <dgm:t>
        <a:bodyPr/>
        <a:lstStyle/>
        <a:p>
          <a:endParaRPr lang="en-IN"/>
        </a:p>
      </dgm:t>
    </dgm:pt>
    <dgm:pt modelId="{D2B61F02-3CC7-4052-B0B8-53B635EFB780}" type="sibTrans" cxnId="{009C88D9-2A60-4C8A-8625-5674CC9EC5A1}">
      <dgm:prSet/>
      <dgm:spPr/>
      <dgm:t>
        <a:bodyPr/>
        <a:lstStyle/>
        <a:p>
          <a:endParaRPr lang="en-IN"/>
        </a:p>
      </dgm:t>
    </dgm:pt>
    <dgm:pt modelId="{D2BE98F2-AB41-44CA-AAFC-22C3BBCBFEF9}" type="pres">
      <dgm:prSet presAssocID="{02754907-BFAF-40BD-955D-2DA7DFCF3858}" presName="linear" presStyleCnt="0">
        <dgm:presLayoutVars>
          <dgm:animLvl val="lvl"/>
          <dgm:resizeHandles val="exact"/>
        </dgm:presLayoutVars>
      </dgm:prSet>
      <dgm:spPr/>
    </dgm:pt>
    <dgm:pt modelId="{4F19CECD-D03B-471D-83C2-E5D8D445983F}" type="pres">
      <dgm:prSet presAssocID="{C0C20D19-A9EF-41BC-A7F3-39FD5EBC096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F61AD8C-85E0-4A33-830B-6418135B7983}" type="pres">
      <dgm:prSet presAssocID="{D2B61F02-3CC7-4052-B0B8-53B635EFB780}" presName="spacer" presStyleCnt="0"/>
      <dgm:spPr/>
    </dgm:pt>
    <dgm:pt modelId="{8D5DC953-3DD5-421D-B474-87AE65BC914D}" type="pres">
      <dgm:prSet presAssocID="{7AB6DB55-E114-43DE-87AF-C9FE666827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209853D-4105-4DDD-AA88-B701F5B99584}" type="pres">
      <dgm:prSet presAssocID="{110F2B70-9ECB-42B7-854E-E464FAEB373B}" presName="spacer" presStyleCnt="0"/>
      <dgm:spPr/>
    </dgm:pt>
    <dgm:pt modelId="{492EF35C-E73E-451D-B063-9A298A5EDCAC}" type="pres">
      <dgm:prSet presAssocID="{73FBAFE2-2C36-42D8-9C14-DFC3EBF9FD2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5CED868-2B9F-4796-8359-49BC9AC702C1}" type="pres">
      <dgm:prSet presAssocID="{C8B0F634-3207-4C2B-8138-993C10B99B81}" presName="spacer" presStyleCnt="0"/>
      <dgm:spPr/>
    </dgm:pt>
    <dgm:pt modelId="{5F5D69CD-2E3A-4F74-9516-3695A48BE949}" type="pres">
      <dgm:prSet presAssocID="{812A81ED-1B26-4CDC-A48A-2A7B7F18981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4468E93-4D0E-4EFA-953E-0B1B97F01E0B}" type="pres">
      <dgm:prSet presAssocID="{3E3BF195-1C59-43F7-A64C-658B9E9C3959}" presName="spacer" presStyleCnt="0"/>
      <dgm:spPr/>
    </dgm:pt>
    <dgm:pt modelId="{D70F9E81-7434-4123-B79E-4094404F1565}" type="pres">
      <dgm:prSet presAssocID="{698C3BDD-67C6-47F0-A83F-18CFEA5D1AD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AA7B842-E4EF-49D3-94F0-CE9024E33B72}" type="pres">
      <dgm:prSet presAssocID="{13E84C17-E647-4567-816D-855946944798}" presName="spacer" presStyleCnt="0"/>
      <dgm:spPr/>
    </dgm:pt>
    <dgm:pt modelId="{EF0D04D7-BCB4-48C7-921A-4F8B173AD354}" type="pres">
      <dgm:prSet presAssocID="{CEEBE0E9-B289-4F0C-9D87-00E88B59B66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17F4AAB-CFBD-4665-AF44-083731C4E6DF}" type="pres">
      <dgm:prSet presAssocID="{1F1830B0-9321-4D99-B477-3642067024DC}" presName="spacer" presStyleCnt="0"/>
      <dgm:spPr/>
    </dgm:pt>
    <dgm:pt modelId="{A0A80FE2-04BA-4C4A-A0F6-D9B43A27331F}" type="pres">
      <dgm:prSet presAssocID="{B1F08C44-1C48-4065-AF6F-00FE1EB7E0E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95F1326-0BB8-4075-9557-FC6258E6EB6E}" type="presOf" srcId="{C0C20D19-A9EF-41BC-A7F3-39FD5EBC096D}" destId="{4F19CECD-D03B-471D-83C2-E5D8D445983F}" srcOrd="0" destOrd="0" presId="urn:microsoft.com/office/officeart/2005/8/layout/vList2"/>
    <dgm:cxn modelId="{5F9BEE3A-263B-47FC-AABC-C81B681CD401}" srcId="{02754907-BFAF-40BD-955D-2DA7DFCF3858}" destId="{812A81ED-1B26-4CDC-A48A-2A7B7F189815}" srcOrd="3" destOrd="0" parTransId="{E15C293E-4AF0-403D-8CEE-F40A56B8FC0E}" sibTransId="{3E3BF195-1C59-43F7-A64C-658B9E9C3959}"/>
    <dgm:cxn modelId="{D21F3F44-6B36-4A40-A88D-4D59F2CEC9F2}" type="presOf" srcId="{CEEBE0E9-B289-4F0C-9D87-00E88B59B669}" destId="{EF0D04D7-BCB4-48C7-921A-4F8B173AD354}" srcOrd="0" destOrd="0" presId="urn:microsoft.com/office/officeart/2005/8/layout/vList2"/>
    <dgm:cxn modelId="{6F47D464-8C4E-4643-B26E-B524FEABB9CF}" type="presOf" srcId="{73FBAFE2-2C36-42D8-9C14-DFC3EBF9FD27}" destId="{492EF35C-E73E-451D-B063-9A298A5EDCAC}" srcOrd="0" destOrd="0" presId="urn:microsoft.com/office/officeart/2005/8/layout/vList2"/>
    <dgm:cxn modelId="{D7C3074A-D1D7-466E-9B1A-F528F8C11E0C}" type="presOf" srcId="{7AB6DB55-E114-43DE-87AF-C9FE6668279D}" destId="{8D5DC953-3DD5-421D-B474-87AE65BC914D}" srcOrd="0" destOrd="0" presId="urn:microsoft.com/office/officeart/2005/8/layout/vList2"/>
    <dgm:cxn modelId="{D8E57E6F-AD77-475A-9496-F8255B605681}" srcId="{02754907-BFAF-40BD-955D-2DA7DFCF3858}" destId="{7AB6DB55-E114-43DE-87AF-C9FE6668279D}" srcOrd="1" destOrd="0" parTransId="{274E2D7C-2F57-4F7A-848B-D3E47C7912EC}" sibTransId="{110F2B70-9ECB-42B7-854E-E464FAEB373B}"/>
    <dgm:cxn modelId="{0DF89E52-1C2A-4B8D-B8B7-ABC2F9BF3610}" type="presOf" srcId="{812A81ED-1B26-4CDC-A48A-2A7B7F189815}" destId="{5F5D69CD-2E3A-4F74-9516-3695A48BE949}" srcOrd="0" destOrd="0" presId="urn:microsoft.com/office/officeart/2005/8/layout/vList2"/>
    <dgm:cxn modelId="{4EE76B7B-040B-43D6-887E-7AE0E687860F}" type="presOf" srcId="{02754907-BFAF-40BD-955D-2DA7DFCF3858}" destId="{D2BE98F2-AB41-44CA-AAFC-22C3BBCBFEF9}" srcOrd="0" destOrd="0" presId="urn:microsoft.com/office/officeart/2005/8/layout/vList2"/>
    <dgm:cxn modelId="{0ED4B686-677F-49E8-9C87-99873BD52501}" srcId="{02754907-BFAF-40BD-955D-2DA7DFCF3858}" destId="{B1F08C44-1C48-4065-AF6F-00FE1EB7E0E2}" srcOrd="6" destOrd="0" parTransId="{4E00481A-EA66-4604-A666-0E08EFFE6892}" sibTransId="{53B12F6E-28A4-4D0C-A6F4-8DDE4E505804}"/>
    <dgm:cxn modelId="{E1F30FCD-C35B-4158-85AE-CBF00C642E02}" type="presOf" srcId="{698C3BDD-67C6-47F0-A83F-18CFEA5D1AD9}" destId="{D70F9E81-7434-4123-B79E-4094404F1565}" srcOrd="0" destOrd="0" presId="urn:microsoft.com/office/officeart/2005/8/layout/vList2"/>
    <dgm:cxn modelId="{C86BB7D0-D9CC-4377-8BCA-3C135FB83EA2}" srcId="{02754907-BFAF-40BD-955D-2DA7DFCF3858}" destId="{698C3BDD-67C6-47F0-A83F-18CFEA5D1AD9}" srcOrd="4" destOrd="0" parTransId="{3B41DAD7-2946-4CA4-8A7C-0392697AF14A}" sibTransId="{13E84C17-E647-4567-816D-855946944798}"/>
    <dgm:cxn modelId="{009C88D9-2A60-4C8A-8625-5674CC9EC5A1}" srcId="{02754907-BFAF-40BD-955D-2DA7DFCF3858}" destId="{C0C20D19-A9EF-41BC-A7F3-39FD5EBC096D}" srcOrd="0" destOrd="0" parTransId="{C629E435-A317-467A-8834-2D10B086BDFE}" sibTransId="{D2B61F02-3CC7-4052-B0B8-53B635EFB780}"/>
    <dgm:cxn modelId="{A42AB4D9-8E72-4DEE-A210-B0BC9969EBFA}" type="presOf" srcId="{B1F08C44-1C48-4065-AF6F-00FE1EB7E0E2}" destId="{A0A80FE2-04BA-4C4A-A0F6-D9B43A27331F}" srcOrd="0" destOrd="0" presId="urn:microsoft.com/office/officeart/2005/8/layout/vList2"/>
    <dgm:cxn modelId="{4D4DA6EA-F8C1-41AD-9A65-D3E48F1716DA}" srcId="{02754907-BFAF-40BD-955D-2DA7DFCF3858}" destId="{73FBAFE2-2C36-42D8-9C14-DFC3EBF9FD27}" srcOrd="2" destOrd="0" parTransId="{3EC2133E-2C0F-48BE-A734-0E99F2755746}" sibTransId="{C8B0F634-3207-4C2B-8138-993C10B99B81}"/>
    <dgm:cxn modelId="{09E6DFEF-C50A-4140-A5D3-08E3265250D4}" srcId="{02754907-BFAF-40BD-955D-2DA7DFCF3858}" destId="{CEEBE0E9-B289-4F0C-9D87-00E88B59B669}" srcOrd="5" destOrd="0" parTransId="{0B4A1F9B-CFB1-4F66-9246-2DDAB02FAD49}" sibTransId="{1F1830B0-9321-4D99-B477-3642067024DC}"/>
    <dgm:cxn modelId="{EB5ADDAC-61AF-431F-8845-7FD989B37840}" type="presParOf" srcId="{D2BE98F2-AB41-44CA-AAFC-22C3BBCBFEF9}" destId="{4F19CECD-D03B-471D-83C2-E5D8D445983F}" srcOrd="0" destOrd="0" presId="urn:microsoft.com/office/officeart/2005/8/layout/vList2"/>
    <dgm:cxn modelId="{8A08C304-B15A-4391-B5FF-BDCA63A408E0}" type="presParOf" srcId="{D2BE98F2-AB41-44CA-AAFC-22C3BBCBFEF9}" destId="{EF61AD8C-85E0-4A33-830B-6418135B7983}" srcOrd="1" destOrd="0" presId="urn:microsoft.com/office/officeart/2005/8/layout/vList2"/>
    <dgm:cxn modelId="{53D9A1BE-90A7-4F69-9CC7-BB9A0F1F35A9}" type="presParOf" srcId="{D2BE98F2-AB41-44CA-AAFC-22C3BBCBFEF9}" destId="{8D5DC953-3DD5-421D-B474-87AE65BC914D}" srcOrd="2" destOrd="0" presId="urn:microsoft.com/office/officeart/2005/8/layout/vList2"/>
    <dgm:cxn modelId="{95E5637F-D68E-41EE-930B-E423BB0DF1F8}" type="presParOf" srcId="{D2BE98F2-AB41-44CA-AAFC-22C3BBCBFEF9}" destId="{0209853D-4105-4DDD-AA88-B701F5B99584}" srcOrd="3" destOrd="0" presId="urn:microsoft.com/office/officeart/2005/8/layout/vList2"/>
    <dgm:cxn modelId="{58279C73-F04B-4101-B14F-938C339116F5}" type="presParOf" srcId="{D2BE98F2-AB41-44CA-AAFC-22C3BBCBFEF9}" destId="{492EF35C-E73E-451D-B063-9A298A5EDCAC}" srcOrd="4" destOrd="0" presId="urn:microsoft.com/office/officeart/2005/8/layout/vList2"/>
    <dgm:cxn modelId="{5A4C77DE-6F2A-4A33-980B-9E2F0580B4A7}" type="presParOf" srcId="{D2BE98F2-AB41-44CA-AAFC-22C3BBCBFEF9}" destId="{65CED868-2B9F-4796-8359-49BC9AC702C1}" srcOrd="5" destOrd="0" presId="urn:microsoft.com/office/officeart/2005/8/layout/vList2"/>
    <dgm:cxn modelId="{6E2061DB-C990-423E-8EA8-9BBD4E1BFD56}" type="presParOf" srcId="{D2BE98F2-AB41-44CA-AAFC-22C3BBCBFEF9}" destId="{5F5D69CD-2E3A-4F74-9516-3695A48BE949}" srcOrd="6" destOrd="0" presId="urn:microsoft.com/office/officeart/2005/8/layout/vList2"/>
    <dgm:cxn modelId="{5DB6ED0D-D463-4F8B-A3B3-96DF6963D6B6}" type="presParOf" srcId="{D2BE98F2-AB41-44CA-AAFC-22C3BBCBFEF9}" destId="{B4468E93-4D0E-4EFA-953E-0B1B97F01E0B}" srcOrd="7" destOrd="0" presId="urn:microsoft.com/office/officeart/2005/8/layout/vList2"/>
    <dgm:cxn modelId="{42878F5F-5537-4CE0-A591-272B09C070C7}" type="presParOf" srcId="{D2BE98F2-AB41-44CA-AAFC-22C3BBCBFEF9}" destId="{D70F9E81-7434-4123-B79E-4094404F1565}" srcOrd="8" destOrd="0" presId="urn:microsoft.com/office/officeart/2005/8/layout/vList2"/>
    <dgm:cxn modelId="{E2C97B2A-EA5F-4C9B-A1F9-3D82DCAEE4E0}" type="presParOf" srcId="{D2BE98F2-AB41-44CA-AAFC-22C3BBCBFEF9}" destId="{FAA7B842-E4EF-49D3-94F0-CE9024E33B72}" srcOrd="9" destOrd="0" presId="urn:microsoft.com/office/officeart/2005/8/layout/vList2"/>
    <dgm:cxn modelId="{368E832F-BDDD-4581-9786-42EF00322495}" type="presParOf" srcId="{D2BE98F2-AB41-44CA-AAFC-22C3BBCBFEF9}" destId="{EF0D04D7-BCB4-48C7-921A-4F8B173AD354}" srcOrd="10" destOrd="0" presId="urn:microsoft.com/office/officeart/2005/8/layout/vList2"/>
    <dgm:cxn modelId="{BD25B9CB-D062-4C51-BDD7-90A124D09D33}" type="presParOf" srcId="{D2BE98F2-AB41-44CA-AAFC-22C3BBCBFEF9}" destId="{E17F4AAB-CFBD-4665-AF44-083731C4E6DF}" srcOrd="11" destOrd="0" presId="urn:microsoft.com/office/officeart/2005/8/layout/vList2"/>
    <dgm:cxn modelId="{012B018F-E823-4637-A079-8594C6BD5EB9}" type="presParOf" srcId="{D2BE98F2-AB41-44CA-AAFC-22C3BBCBFEF9}" destId="{A0A80FE2-04BA-4C4A-A0F6-D9B43A27331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>
              <a:latin typeface="Bahnschrift" panose="020B0502040204020203" pitchFamily="34" charset="0"/>
            </a:rPr>
            <a:t>pandas.DataFrame</a:t>
          </a:r>
          <a:r>
            <a:rPr lang="en-IN" sz="3200" dirty="0">
              <a:latin typeface="Bahnschrift" panose="020B0502040204020203" pitchFamily="34" charset="0"/>
            </a:rPr>
            <a:t>()</a:t>
          </a:r>
          <a:endParaRPr lang="en-IN" sz="3200" i="1" dirty="0">
            <a:latin typeface="Bahnschrift" panose="020B0502040204020203" pitchFamily="34" charset="0"/>
          </a:endParaRP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pPr algn="ctr"/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pPr algn="ctr"/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>
              <a:latin typeface="Bahnschrift" panose="020B0502040204020203" pitchFamily="34" charset="0"/>
            </a:rPr>
            <a:t>pandas.Series</a:t>
          </a:r>
          <a:r>
            <a:rPr lang="en-IN" sz="3200" dirty="0">
              <a:latin typeface="Bahnschrift" panose="020B0502040204020203" pitchFamily="34" charset="0"/>
            </a:rPr>
            <a:t>()</a:t>
          </a:r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pPr algn="ctr"/>
          <a:endParaRPr lang="en-IN"/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pPr algn="ctr"/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>
              <a:latin typeface="Bahnschrift" panose="020B0502040204020203" pitchFamily="34" charset="0"/>
            </a:rPr>
            <a:t>pandas.read</a:t>
          </a:r>
          <a:r>
            <a:rPr lang="en-IN" sz="3200" dirty="0">
              <a:latin typeface="Bahnschrift" panose="020B0502040204020203" pitchFamily="34" charset="0"/>
            </a:rPr>
            <a:t>_[</a:t>
          </a:r>
          <a:r>
            <a:rPr lang="en-IN" sz="3200" dirty="0" err="1">
              <a:latin typeface="Bahnschrift" panose="020B0502040204020203" pitchFamily="34" charset="0"/>
            </a:rPr>
            <a:t>csv,sql,excel,json</a:t>
          </a:r>
          <a:r>
            <a:rPr lang="en-IN" sz="3200" dirty="0">
              <a:latin typeface="Bahnschrift" panose="020B0502040204020203" pitchFamily="34" charset="0"/>
            </a:rPr>
            <a:t>]()</a:t>
          </a:r>
          <a:endParaRPr lang="en-IN" sz="3200" i="1" dirty="0">
            <a:latin typeface="Bahnschrift" panose="020B0502040204020203" pitchFamily="34" charset="0"/>
          </a:endParaRPr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pPr algn="ctr"/>
          <a:endParaRPr lang="en-IN"/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pPr algn="ctr"/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>
              <a:latin typeface="Bahnschrift" panose="020B0502040204020203" pitchFamily="34" charset="0"/>
            </a:rPr>
            <a:t>Data_frame.to_[</a:t>
          </a:r>
          <a:r>
            <a:rPr lang="en-IN" sz="3200" dirty="0" err="1">
              <a:latin typeface="Bahnschrift" panose="020B0502040204020203" pitchFamily="34" charset="0"/>
            </a:rPr>
            <a:t>csv,sql,excel,json</a:t>
          </a:r>
          <a:r>
            <a:rPr lang="en-IN" sz="3200" dirty="0">
              <a:latin typeface="Bahnschrift" panose="020B0502040204020203" pitchFamily="34" charset="0"/>
            </a:rPr>
            <a:t>]</a:t>
          </a:r>
          <a:r>
            <a:rPr lang="en-IN" sz="2400" i="1" dirty="0">
              <a:latin typeface="Bahnschrift" panose="020B0502040204020203" pitchFamily="34" charset="0"/>
            </a:rPr>
            <a:t>.</a:t>
          </a:r>
          <a:endParaRPr lang="en-IN" sz="3200" i="1" dirty="0">
            <a:latin typeface="Bahnschrift" panose="020B0502040204020203" pitchFamily="34" charset="0"/>
          </a:endParaRP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pPr algn="ctr"/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pPr algn="ctr"/>
          <a:endParaRPr lang="en-IN"/>
        </a:p>
      </dgm:t>
    </dgm:pt>
    <dgm:pt modelId="{5B5AE37D-3C28-489A-A047-9515E2550557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B3FA8DC7-1DD8-45AB-A528-46B2B4AD8D96}" type="pres">
      <dgm:prSet presAssocID="{99FE3E15-D50A-48E7-A99C-FBC82FFC6C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EA54B0-92AD-4C63-8848-11DE8F7675F4}" type="pres">
      <dgm:prSet presAssocID="{01111CA2-7B90-4D77-9099-E93F10A90819}" presName="spacer" presStyleCnt="0"/>
      <dgm:spPr/>
    </dgm:pt>
    <dgm:pt modelId="{7AB2A72F-DDE3-4C8A-ABC6-1F97D78B1BAF}" type="pres">
      <dgm:prSet presAssocID="{0CE05190-B35A-4510-BC59-342B173A25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E04577-BB63-4626-9849-4E71BF25647F}" type="pres">
      <dgm:prSet presAssocID="{623CEFB3-30D1-4FEE-B9D9-9B38D32A74DD}" presName="spacer" presStyleCnt="0"/>
      <dgm:spPr/>
    </dgm:pt>
    <dgm:pt modelId="{2AE55C90-1E66-4491-9B5B-8546278F87FC}" type="pres">
      <dgm:prSet presAssocID="{A4FADE3E-5CFD-4E07-ACD1-B0FD0C9BF0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1F976F-5787-43D6-A3BB-2375813064C4}" type="pres">
      <dgm:prSet presAssocID="{A1C535E9-05FB-49A6-B492-8B840CF8CCF3}" presName="spacer" presStyleCnt="0"/>
      <dgm:spPr/>
    </dgm:pt>
    <dgm:pt modelId="{471FF011-FCB8-4F71-81AA-02A01404062E}" type="pres">
      <dgm:prSet presAssocID="{6EC1107D-5C4B-4836-93D0-CE6A0134CB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F8810E-420A-463D-A814-74C13DCBD38E}" type="presOf" srcId="{99FE3E15-D50A-48E7-A99C-FBC82FFC6CE5}" destId="{B3FA8DC7-1DD8-45AB-A528-46B2B4AD8D96}" srcOrd="0" destOrd="0" presId="urn:microsoft.com/office/officeart/2005/8/layout/vList2"/>
    <dgm:cxn modelId="{34D3EF65-7064-46AF-9E1F-228FD6D6C939}" type="presOf" srcId="{6EC1107D-5C4B-4836-93D0-CE6A0134CBC7}" destId="{471FF011-FCB8-4F71-81AA-02A01404062E}" srcOrd="0" destOrd="0" presId="urn:microsoft.com/office/officeart/2005/8/layout/vList2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D029D37D-7E5B-43DA-BFFB-9AE2ABA79823}" type="presOf" srcId="{0CE05190-B35A-4510-BC59-342B173A25E7}" destId="{7AB2A72F-DDE3-4C8A-ABC6-1F97D78B1BAF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CEA22FBA-8BEC-4363-8172-ADB64E15F102}" type="presOf" srcId="{D85A19B7-B490-4E5C-97BD-B74B8A76D71E}" destId="{5B5AE37D-3C28-489A-A047-9515E2550557}" srcOrd="0" destOrd="0" presId="urn:microsoft.com/office/officeart/2005/8/layout/vList2"/>
    <dgm:cxn modelId="{CFD675CC-AC3B-442E-B302-5F57F4F72B8A}" type="presOf" srcId="{A4FADE3E-5CFD-4E07-ACD1-B0FD0C9BF071}" destId="{2AE55C90-1E66-4491-9B5B-8546278F87FC}" srcOrd="0" destOrd="0" presId="urn:microsoft.com/office/officeart/2005/8/layout/vList2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6B525C54-C374-4AC7-8BC7-A88D765F062D}" type="presParOf" srcId="{5B5AE37D-3C28-489A-A047-9515E2550557}" destId="{B3FA8DC7-1DD8-45AB-A528-46B2B4AD8D96}" srcOrd="0" destOrd="0" presId="urn:microsoft.com/office/officeart/2005/8/layout/vList2"/>
    <dgm:cxn modelId="{1CA04298-EDFF-4783-8BBA-DE35E3692793}" type="presParOf" srcId="{5B5AE37D-3C28-489A-A047-9515E2550557}" destId="{C9EA54B0-92AD-4C63-8848-11DE8F7675F4}" srcOrd="1" destOrd="0" presId="urn:microsoft.com/office/officeart/2005/8/layout/vList2"/>
    <dgm:cxn modelId="{1F56E474-B721-4027-A572-611DCE40CC0A}" type="presParOf" srcId="{5B5AE37D-3C28-489A-A047-9515E2550557}" destId="{7AB2A72F-DDE3-4C8A-ABC6-1F97D78B1BAF}" srcOrd="2" destOrd="0" presId="urn:microsoft.com/office/officeart/2005/8/layout/vList2"/>
    <dgm:cxn modelId="{8E998234-FE21-42F2-86C9-553D2B1593BD}" type="presParOf" srcId="{5B5AE37D-3C28-489A-A047-9515E2550557}" destId="{44E04577-BB63-4626-9849-4E71BF25647F}" srcOrd="3" destOrd="0" presId="urn:microsoft.com/office/officeart/2005/8/layout/vList2"/>
    <dgm:cxn modelId="{61861CDC-C097-46D5-B794-EAE57229EAAB}" type="presParOf" srcId="{5B5AE37D-3C28-489A-A047-9515E2550557}" destId="{2AE55C90-1E66-4491-9B5B-8546278F87FC}" srcOrd="4" destOrd="0" presId="urn:microsoft.com/office/officeart/2005/8/layout/vList2"/>
    <dgm:cxn modelId="{554D7098-3630-4E11-9522-999114CCBF50}" type="presParOf" srcId="{5B5AE37D-3C28-489A-A047-9515E2550557}" destId="{CF1F976F-5787-43D6-A3BB-2375813064C4}" srcOrd="5" destOrd="0" presId="urn:microsoft.com/office/officeart/2005/8/layout/vList2"/>
    <dgm:cxn modelId="{445C0BDE-0054-4883-9398-4BE455DED494}" type="presParOf" srcId="{5B5AE37D-3C28-489A-A047-9515E2550557}" destId="{471FF011-FCB8-4F71-81AA-02A01404062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</a:t>
          </a:r>
          <a:r>
            <a:rPr lang="en-IN" sz="3200" dirty="0" err="1"/>
            <a:t>column_name</a:t>
          </a:r>
          <a:r>
            <a:rPr lang="en-IN" sz="3200" dirty="0"/>
            <a:t>]</a:t>
          </a: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pPr algn="ctr"/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pPr algn="ctr"/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Data_frame.loc</a:t>
          </a:r>
          <a:r>
            <a:rPr lang="en-IN" sz="3200" dirty="0"/>
            <a:t>[</a:t>
          </a:r>
          <a:r>
            <a:rPr lang="en-IN" sz="3200" dirty="0" err="1"/>
            <a:t>row,column</a:t>
          </a:r>
          <a:r>
            <a:rPr lang="en-IN" sz="3200" dirty="0"/>
            <a:t>]</a:t>
          </a:r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pPr algn="ctr"/>
          <a:endParaRPr lang="en-IN"/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pPr algn="ctr"/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</a:t>
          </a:r>
          <a:r>
            <a:rPr lang="en-IN" sz="3200" dirty="0" err="1"/>
            <a:t>column_name</a:t>
          </a:r>
          <a:r>
            <a:rPr lang="en-IN" sz="3200" dirty="0"/>
            <a:t>]=</a:t>
          </a:r>
          <a:r>
            <a:rPr lang="en-IN" sz="3200" dirty="0" err="1"/>
            <a:t>pd.Series</a:t>
          </a:r>
          <a:r>
            <a:rPr lang="en-IN" sz="3200" dirty="0"/>
            <a:t>(list)</a:t>
          </a: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pPr algn="ctr"/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pPr algn="ctr"/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Data_frame.iloc</a:t>
          </a:r>
          <a:r>
            <a:rPr lang="en-IN" sz="3200" dirty="0"/>
            <a:t>[</a:t>
          </a:r>
          <a:r>
            <a:rPr lang="en-IN" sz="3200" dirty="0" err="1"/>
            <a:t>int_value</a:t>
          </a:r>
          <a:r>
            <a:rPr lang="en-IN" sz="3200" dirty="0"/>
            <a:t>]</a:t>
          </a:r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pPr algn="ctr"/>
          <a:endParaRPr lang="en-IN"/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pPr algn="ctr"/>
          <a:endParaRPr lang="en-IN"/>
        </a:p>
      </dgm:t>
    </dgm:pt>
    <dgm:pt modelId="{05067397-E04F-4234-B0A6-A05495336F27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3658F466-1DE8-403F-AFD1-27A27E090DF7}" type="pres">
      <dgm:prSet presAssocID="{99FE3E15-D50A-48E7-A99C-FBC82FFC6CE5}" presName="parentText" presStyleLbl="node1" presStyleIdx="0" presStyleCnt="4" custLinFactNeighborX="-4672" custLinFactNeighborY="32988">
        <dgm:presLayoutVars>
          <dgm:chMax val="0"/>
          <dgm:bulletEnabled val="1"/>
        </dgm:presLayoutVars>
      </dgm:prSet>
      <dgm:spPr/>
    </dgm:pt>
    <dgm:pt modelId="{79F9DB12-6BDE-4779-ACB5-023FB347CF90}" type="pres">
      <dgm:prSet presAssocID="{01111CA2-7B90-4D77-9099-E93F10A90819}" presName="spacer" presStyleCnt="0"/>
      <dgm:spPr/>
    </dgm:pt>
    <dgm:pt modelId="{D4555476-951F-41F4-93A4-FB72ACF401E7}" type="pres">
      <dgm:prSet presAssocID="{0CE05190-B35A-4510-BC59-342B173A25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7EDA26-6EE5-4659-A460-B2A4510B51C0}" type="pres">
      <dgm:prSet presAssocID="{623CEFB3-30D1-4FEE-B9D9-9B38D32A74DD}" presName="spacer" presStyleCnt="0"/>
      <dgm:spPr/>
    </dgm:pt>
    <dgm:pt modelId="{AE7DCCEE-9F46-438B-B077-B3CA0224DDF0}" type="pres">
      <dgm:prSet presAssocID="{A4FADE3E-5CFD-4E07-ACD1-B0FD0C9BF071}" presName="parentText" presStyleLbl="node1" presStyleIdx="2" presStyleCnt="4" custLinFactNeighborX="-2487" custLinFactNeighborY="1184">
        <dgm:presLayoutVars>
          <dgm:chMax val="0"/>
          <dgm:bulletEnabled val="1"/>
        </dgm:presLayoutVars>
      </dgm:prSet>
      <dgm:spPr/>
    </dgm:pt>
    <dgm:pt modelId="{22288F5F-A1AB-4632-8783-0543F21C4EC8}" type="pres">
      <dgm:prSet presAssocID="{A1C535E9-05FB-49A6-B492-8B840CF8CCF3}" presName="spacer" presStyleCnt="0"/>
      <dgm:spPr/>
    </dgm:pt>
    <dgm:pt modelId="{F925669C-5683-4C06-A25A-37DF4C498AFF}" type="pres">
      <dgm:prSet presAssocID="{6EC1107D-5C4B-4836-93D0-CE6A0134CB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A611D47C-608E-4000-96FC-BE5BF5A64355}" type="presOf" srcId="{0CE05190-B35A-4510-BC59-342B173A25E7}" destId="{D4555476-951F-41F4-93A4-FB72ACF401E7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DB2D6997-C608-4EBA-BBCF-0827938FFD5B}" type="presOf" srcId="{D85A19B7-B490-4E5C-97BD-B74B8A76D71E}" destId="{05067397-E04F-4234-B0A6-A05495336F27}" srcOrd="0" destOrd="0" presId="urn:microsoft.com/office/officeart/2005/8/layout/vList2"/>
    <dgm:cxn modelId="{C3290E9F-5861-4766-9876-40FDAB185AC7}" type="presOf" srcId="{A4FADE3E-5CFD-4E07-ACD1-B0FD0C9BF071}" destId="{AE7DCCEE-9F46-438B-B077-B3CA0224DDF0}" srcOrd="0" destOrd="0" presId="urn:microsoft.com/office/officeart/2005/8/layout/vList2"/>
    <dgm:cxn modelId="{221A28D9-494F-48B5-AB16-086E6859B3A9}" type="presOf" srcId="{6EC1107D-5C4B-4836-93D0-CE6A0134CBC7}" destId="{F925669C-5683-4C06-A25A-37DF4C498AFF}" srcOrd="0" destOrd="0" presId="urn:microsoft.com/office/officeart/2005/8/layout/vList2"/>
    <dgm:cxn modelId="{029CF6EA-C6DC-41D2-91D4-DD6DE8486936}" type="presOf" srcId="{99FE3E15-D50A-48E7-A99C-FBC82FFC6CE5}" destId="{3658F466-1DE8-403F-AFD1-27A27E090DF7}" srcOrd="0" destOrd="0" presId="urn:microsoft.com/office/officeart/2005/8/layout/vList2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B7D1D292-ADF7-45C8-AE7A-8B1E3C26CB5F}" type="presParOf" srcId="{05067397-E04F-4234-B0A6-A05495336F27}" destId="{3658F466-1DE8-403F-AFD1-27A27E090DF7}" srcOrd="0" destOrd="0" presId="urn:microsoft.com/office/officeart/2005/8/layout/vList2"/>
    <dgm:cxn modelId="{B7D3C464-9F51-4DCE-A6C4-D85F85FD19CF}" type="presParOf" srcId="{05067397-E04F-4234-B0A6-A05495336F27}" destId="{79F9DB12-6BDE-4779-ACB5-023FB347CF90}" srcOrd="1" destOrd="0" presId="urn:microsoft.com/office/officeart/2005/8/layout/vList2"/>
    <dgm:cxn modelId="{87C4B953-0BE1-4A21-A294-152C84EFFC63}" type="presParOf" srcId="{05067397-E04F-4234-B0A6-A05495336F27}" destId="{D4555476-951F-41F4-93A4-FB72ACF401E7}" srcOrd="2" destOrd="0" presId="urn:microsoft.com/office/officeart/2005/8/layout/vList2"/>
    <dgm:cxn modelId="{970C8DF9-2D4A-4566-8C53-D9409561859A}" type="presParOf" srcId="{05067397-E04F-4234-B0A6-A05495336F27}" destId="{5D7EDA26-6EE5-4659-A460-B2A4510B51C0}" srcOrd="3" destOrd="0" presId="urn:microsoft.com/office/officeart/2005/8/layout/vList2"/>
    <dgm:cxn modelId="{D0669077-9A19-4A32-BCA8-4AD722C03553}" type="presParOf" srcId="{05067397-E04F-4234-B0A6-A05495336F27}" destId="{AE7DCCEE-9F46-438B-B077-B3CA0224DDF0}" srcOrd="4" destOrd="0" presId="urn:microsoft.com/office/officeart/2005/8/layout/vList2"/>
    <dgm:cxn modelId="{F1BDD0A2-0062-49EC-A935-2E5953491FC0}" type="presParOf" srcId="{05067397-E04F-4234-B0A6-A05495336F27}" destId="{22288F5F-A1AB-4632-8783-0543F21C4EC8}" srcOrd="5" destOrd="0" presId="urn:microsoft.com/office/officeart/2005/8/layout/vList2"/>
    <dgm:cxn modelId="{13848EDD-24E8-4A60-B35C-5A1BBFAA5AFD}" type="presParOf" srcId="{05067397-E04F-4234-B0A6-A05495336F27}" destId="{F925669C-5683-4C06-A25A-37DF4C498AFF}" srcOrd="6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Data_frame.dtypes</a:t>
          </a:r>
          <a:r>
            <a:rPr lang="en-IN" sz="3200" dirty="0"/>
            <a:t>()</a:t>
          </a: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[column].</a:t>
          </a:r>
          <a:r>
            <a:rPr lang="en-IN" sz="3200" dirty="0" err="1"/>
            <a:t>dtype</a:t>
          </a:r>
          <a:r>
            <a:rPr lang="en-IN" sz="3200" dirty="0"/>
            <a:t>()</a:t>
          </a:r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endParaRPr lang="en-IN"/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[column].</a:t>
          </a:r>
          <a:r>
            <a:rPr lang="en-IN" sz="3200" dirty="0" err="1"/>
            <a:t>fillna</a:t>
          </a:r>
          <a:r>
            <a:rPr lang="en-IN" sz="3200" dirty="0"/>
            <a:t>(method=[</a:t>
          </a:r>
          <a:r>
            <a:rPr lang="en-IN" sz="3200" dirty="0" err="1"/>
            <a:t>bfill,fflill</a:t>
          </a:r>
          <a:r>
            <a:rPr lang="en-IN" sz="3200" dirty="0"/>
            <a:t>]</a:t>
          </a: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Data_frame.isnull</a:t>
          </a:r>
          <a:r>
            <a:rPr lang="en-IN" sz="3200" dirty="0"/>
            <a:t>()</a:t>
          </a:r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endParaRPr lang="en-IN"/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endParaRPr lang="en-IN"/>
        </a:p>
      </dgm:t>
    </dgm:pt>
    <dgm:pt modelId="{EB4CA4EA-A21D-4667-B94B-6EC00C8C3A24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</a:t>
          </a:r>
          <a:r>
            <a:rPr lang="en-IN" sz="3200" dirty="0"/>
            <a:t>[column].replace(</a:t>
          </a:r>
          <a:r>
            <a:rPr lang="en-IN" sz="3200" dirty="0" err="1"/>
            <a:t>value,to_value</a:t>
          </a:r>
          <a:r>
            <a:rPr lang="en-IN" sz="3200" dirty="0"/>
            <a:t>)</a:t>
          </a:r>
        </a:p>
      </dgm:t>
    </dgm:pt>
    <dgm:pt modelId="{9B671697-2F00-4D8D-97B0-439B143D7F80}" type="parTrans" cxnId="{89EC7E9A-AFF3-4766-B8DA-7CEA1765BF9E}">
      <dgm:prSet/>
      <dgm:spPr/>
      <dgm:t>
        <a:bodyPr/>
        <a:lstStyle/>
        <a:p>
          <a:endParaRPr lang="en-IN"/>
        </a:p>
      </dgm:t>
    </dgm:pt>
    <dgm:pt modelId="{58693EC3-5AD7-4CA2-8F73-850B0DA5EEC0}" type="sibTrans" cxnId="{89EC7E9A-AFF3-4766-B8DA-7CEA1765BF9E}">
      <dgm:prSet/>
      <dgm:spPr/>
      <dgm:t>
        <a:bodyPr/>
        <a:lstStyle/>
        <a:p>
          <a:endParaRPr lang="en-IN"/>
        </a:p>
      </dgm:t>
    </dgm:pt>
    <dgm:pt modelId="{52F0240E-78A2-458D-AD7B-8A92CFFADDCB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B7CD66F5-78E3-4225-99EA-A75C49A697CB}" type="pres">
      <dgm:prSet presAssocID="{99FE3E15-D50A-48E7-A99C-FBC82FFC6CE5}" presName="parentText" presStyleLbl="node1" presStyleIdx="0" presStyleCnt="5" custScaleY="109729">
        <dgm:presLayoutVars>
          <dgm:chMax val="0"/>
          <dgm:bulletEnabled val="1"/>
        </dgm:presLayoutVars>
      </dgm:prSet>
      <dgm:spPr/>
    </dgm:pt>
    <dgm:pt modelId="{4C228C26-C1D6-48F0-B81F-933EAC6C5F3C}" type="pres">
      <dgm:prSet presAssocID="{01111CA2-7B90-4D77-9099-E93F10A90819}" presName="spacer" presStyleCnt="0"/>
      <dgm:spPr/>
    </dgm:pt>
    <dgm:pt modelId="{A3E52A02-B64B-44F5-AF08-15B6D0A4C22D}" type="pres">
      <dgm:prSet presAssocID="{0CE05190-B35A-4510-BC59-342B173A25E7}" presName="parentText" presStyleLbl="node1" presStyleIdx="1" presStyleCnt="5" custScaleY="109729">
        <dgm:presLayoutVars>
          <dgm:chMax val="0"/>
          <dgm:bulletEnabled val="1"/>
        </dgm:presLayoutVars>
      </dgm:prSet>
      <dgm:spPr/>
    </dgm:pt>
    <dgm:pt modelId="{1D8B037B-349C-4970-A62D-B0BA51C68D39}" type="pres">
      <dgm:prSet presAssocID="{623CEFB3-30D1-4FEE-B9D9-9B38D32A74DD}" presName="spacer" presStyleCnt="0"/>
      <dgm:spPr/>
    </dgm:pt>
    <dgm:pt modelId="{B582AE71-3B1F-4AA8-8C67-E2B114DA5FF0}" type="pres">
      <dgm:prSet presAssocID="{A4FADE3E-5CFD-4E07-ACD1-B0FD0C9BF071}" presName="parentText" presStyleLbl="node1" presStyleIdx="2" presStyleCnt="5" custScaleY="109729">
        <dgm:presLayoutVars>
          <dgm:chMax val="0"/>
          <dgm:bulletEnabled val="1"/>
        </dgm:presLayoutVars>
      </dgm:prSet>
      <dgm:spPr/>
    </dgm:pt>
    <dgm:pt modelId="{E9A87FFA-3034-4FF0-BC0A-E3A689A16A7C}" type="pres">
      <dgm:prSet presAssocID="{A1C535E9-05FB-49A6-B492-8B840CF8CCF3}" presName="spacer" presStyleCnt="0"/>
      <dgm:spPr/>
    </dgm:pt>
    <dgm:pt modelId="{6D637272-935D-4314-9FB8-C84A65EA0AE2}" type="pres">
      <dgm:prSet presAssocID="{6EC1107D-5C4B-4836-93D0-CE6A0134CBC7}" presName="parentText" presStyleLbl="node1" presStyleIdx="3" presStyleCnt="5" custScaleY="109729">
        <dgm:presLayoutVars>
          <dgm:chMax val="0"/>
          <dgm:bulletEnabled val="1"/>
        </dgm:presLayoutVars>
      </dgm:prSet>
      <dgm:spPr/>
    </dgm:pt>
    <dgm:pt modelId="{7407DBD0-F35F-41F1-B346-8C53A19D3CCA}" type="pres">
      <dgm:prSet presAssocID="{CC7851A6-1EA7-464F-A23A-C11FE2138F6F}" presName="spacer" presStyleCnt="0"/>
      <dgm:spPr/>
    </dgm:pt>
    <dgm:pt modelId="{C0B00864-8334-4A83-8F6D-62D6C245A2EA}" type="pres">
      <dgm:prSet presAssocID="{EB4CA4EA-A21D-4667-B94B-6EC00C8C3A24}" presName="parentText" presStyleLbl="node1" presStyleIdx="4" presStyleCnt="5" custScaleY="109729">
        <dgm:presLayoutVars>
          <dgm:chMax val="0"/>
          <dgm:bulletEnabled val="1"/>
        </dgm:presLayoutVars>
      </dgm:prSet>
      <dgm:spPr/>
    </dgm:pt>
  </dgm:ptLst>
  <dgm:cxnLst>
    <dgm:cxn modelId="{F1C82825-7669-4EEC-8CCE-85DA27296E16}" type="presOf" srcId="{EB4CA4EA-A21D-4667-B94B-6EC00C8C3A24}" destId="{C0B00864-8334-4A83-8F6D-62D6C245A2EA}" srcOrd="0" destOrd="0" presId="urn:microsoft.com/office/officeart/2005/8/layout/vList2"/>
    <dgm:cxn modelId="{BB38D35C-925C-4F97-B466-8D3AF05EE22A}" type="presOf" srcId="{D85A19B7-B490-4E5C-97BD-B74B8A76D71E}" destId="{52F0240E-78A2-458D-AD7B-8A92CFFADDCB}" srcOrd="0" destOrd="0" presId="urn:microsoft.com/office/officeart/2005/8/layout/vList2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D792AD92-F0A9-46B3-B4C7-5E574C0BDB5A}" type="presOf" srcId="{99FE3E15-D50A-48E7-A99C-FBC82FFC6CE5}" destId="{B7CD66F5-78E3-4225-99EA-A75C49A697CB}" srcOrd="0" destOrd="0" presId="urn:microsoft.com/office/officeart/2005/8/layout/vList2"/>
    <dgm:cxn modelId="{2B6A7E94-50D7-4887-B5F5-7F8FDED51E2B}" type="presOf" srcId="{A4FADE3E-5CFD-4E07-ACD1-B0FD0C9BF071}" destId="{B582AE71-3B1F-4AA8-8C67-E2B114DA5FF0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89EC7E9A-AFF3-4766-B8DA-7CEA1765BF9E}" srcId="{D85A19B7-B490-4E5C-97BD-B74B8A76D71E}" destId="{EB4CA4EA-A21D-4667-B94B-6EC00C8C3A24}" srcOrd="4" destOrd="0" parTransId="{9B671697-2F00-4D8D-97B0-439B143D7F80}" sibTransId="{58693EC3-5AD7-4CA2-8F73-850B0DA5EEC0}"/>
    <dgm:cxn modelId="{ADEC53B8-926C-45FC-82BB-B6F97ED943F9}" type="presOf" srcId="{6EC1107D-5C4B-4836-93D0-CE6A0134CBC7}" destId="{6D637272-935D-4314-9FB8-C84A65EA0AE2}" srcOrd="0" destOrd="0" presId="urn:microsoft.com/office/officeart/2005/8/layout/vList2"/>
    <dgm:cxn modelId="{769391C9-B4EB-4800-956D-B39E591897D4}" type="presOf" srcId="{0CE05190-B35A-4510-BC59-342B173A25E7}" destId="{A3E52A02-B64B-44F5-AF08-15B6D0A4C22D}" srcOrd="0" destOrd="0" presId="urn:microsoft.com/office/officeart/2005/8/layout/vList2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FF88B98B-48BB-431D-A25F-0D079A3A8493}" type="presParOf" srcId="{52F0240E-78A2-458D-AD7B-8A92CFFADDCB}" destId="{B7CD66F5-78E3-4225-99EA-A75C49A697CB}" srcOrd="0" destOrd="0" presId="urn:microsoft.com/office/officeart/2005/8/layout/vList2"/>
    <dgm:cxn modelId="{9AE88724-5992-4DBE-A8AE-36E3F0BC4597}" type="presParOf" srcId="{52F0240E-78A2-458D-AD7B-8A92CFFADDCB}" destId="{4C228C26-C1D6-48F0-B81F-933EAC6C5F3C}" srcOrd="1" destOrd="0" presId="urn:microsoft.com/office/officeart/2005/8/layout/vList2"/>
    <dgm:cxn modelId="{1DBC4648-A693-400C-A6F6-D7FF929E4192}" type="presParOf" srcId="{52F0240E-78A2-458D-AD7B-8A92CFFADDCB}" destId="{A3E52A02-B64B-44F5-AF08-15B6D0A4C22D}" srcOrd="2" destOrd="0" presId="urn:microsoft.com/office/officeart/2005/8/layout/vList2"/>
    <dgm:cxn modelId="{84424420-344D-4EAD-A42F-F798502C8F5C}" type="presParOf" srcId="{52F0240E-78A2-458D-AD7B-8A92CFFADDCB}" destId="{1D8B037B-349C-4970-A62D-B0BA51C68D39}" srcOrd="3" destOrd="0" presId="urn:microsoft.com/office/officeart/2005/8/layout/vList2"/>
    <dgm:cxn modelId="{DFCB62A7-A2A4-4A7E-B686-71241F781287}" type="presParOf" srcId="{52F0240E-78A2-458D-AD7B-8A92CFFADDCB}" destId="{B582AE71-3B1F-4AA8-8C67-E2B114DA5FF0}" srcOrd="4" destOrd="0" presId="urn:microsoft.com/office/officeart/2005/8/layout/vList2"/>
    <dgm:cxn modelId="{F074AE94-FC10-4DA4-AF9B-4A31B30DAD04}" type="presParOf" srcId="{52F0240E-78A2-458D-AD7B-8A92CFFADDCB}" destId="{E9A87FFA-3034-4FF0-BC0A-E3A689A16A7C}" srcOrd="5" destOrd="0" presId="urn:microsoft.com/office/officeart/2005/8/layout/vList2"/>
    <dgm:cxn modelId="{CC7288FF-F55B-4562-9D28-EBA8996B6DFF}" type="presParOf" srcId="{52F0240E-78A2-458D-AD7B-8A92CFFADDCB}" destId="{6D637272-935D-4314-9FB8-C84A65EA0AE2}" srcOrd="6" destOrd="0" presId="urn:microsoft.com/office/officeart/2005/8/layout/vList2"/>
    <dgm:cxn modelId="{20F50922-093F-4961-B716-47AB99234697}" type="presParOf" srcId="{52F0240E-78A2-458D-AD7B-8A92CFFADDCB}" destId="{7407DBD0-F35F-41F1-B346-8C53A19D3CCA}" srcOrd="7" destOrd="0" presId="urn:microsoft.com/office/officeart/2005/8/layout/vList2"/>
    <dgm:cxn modelId="{A61C4BB2-0596-4218-8153-F5AF21A9069A}" type="presParOf" srcId="{52F0240E-78A2-458D-AD7B-8A92CFFADDCB}" destId="{C0B00864-8334-4A83-8F6D-62D6C245A2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Data_frame.apply</a:t>
          </a:r>
          <a:r>
            <a:rPr lang="en-IN" sz="3200" dirty="0"/>
            <a:t>(</a:t>
          </a:r>
          <a:r>
            <a:rPr lang="en-IN" sz="3200" dirty="0" err="1"/>
            <a:t>function,axis</a:t>
          </a:r>
          <a:r>
            <a:rPr lang="en-IN" sz="3200" dirty="0"/>
            <a:t>=)</a:t>
          </a:r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endParaRPr lang="en-IN"/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Data_frame.describe</a:t>
          </a:r>
          <a:r>
            <a:rPr lang="en-IN" sz="3200" dirty="0"/>
            <a:t>()</a:t>
          </a:r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endParaRPr lang="en-IN"/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Data_frame.unique</a:t>
          </a:r>
          <a:r>
            <a:rPr lang="en-IN" sz="3200" dirty="0"/>
            <a:t>()</a:t>
          </a: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endParaRPr lang="en-IN"/>
        </a:p>
      </dgm:t>
    </dgm:pt>
    <dgm:pt modelId="{8D740A8D-58B5-4C86-BF39-7DFA1292359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Data_frame.value_counts</a:t>
          </a:r>
          <a:r>
            <a:rPr lang="en-IN" sz="3200" dirty="0"/>
            <a:t>()</a:t>
          </a:r>
        </a:p>
      </dgm:t>
    </dgm:pt>
    <dgm:pt modelId="{D3DD1CD7-3DB3-4C5C-84F7-4CF34A4C593B}" type="parTrans" cxnId="{C05ED65E-18AA-4A9F-8489-5A538A22B411}">
      <dgm:prSet/>
      <dgm:spPr/>
      <dgm:t>
        <a:bodyPr/>
        <a:lstStyle/>
        <a:p>
          <a:endParaRPr lang="en-IN"/>
        </a:p>
      </dgm:t>
    </dgm:pt>
    <dgm:pt modelId="{C3B7FEFC-26D7-4482-BF20-FFF5F9B8C9B9}" type="sibTrans" cxnId="{C05ED65E-18AA-4A9F-8489-5A538A22B411}">
      <dgm:prSet/>
      <dgm:spPr/>
      <dgm:t>
        <a:bodyPr/>
        <a:lstStyle/>
        <a:p>
          <a:endParaRPr lang="en-IN"/>
        </a:p>
      </dgm:t>
    </dgm:pt>
    <dgm:pt modelId="{1B04894E-6765-4D82-B873-B8ACDCCD1F4F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/>
            <a:t>Data_frame.info()</a:t>
          </a:r>
        </a:p>
      </dgm:t>
    </dgm:pt>
    <dgm:pt modelId="{8843B7E5-0401-4B54-AACA-2E3ABE468C28}" type="parTrans" cxnId="{B0DB3FC0-1998-4DE0-A090-B9AEB90752F8}">
      <dgm:prSet/>
      <dgm:spPr/>
      <dgm:t>
        <a:bodyPr/>
        <a:lstStyle/>
        <a:p>
          <a:endParaRPr lang="en-IN"/>
        </a:p>
      </dgm:t>
    </dgm:pt>
    <dgm:pt modelId="{B16945FA-C755-43EB-A31C-24AD4D9353EE}" type="sibTrans" cxnId="{B0DB3FC0-1998-4DE0-A090-B9AEB90752F8}">
      <dgm:prSet/>
      <dgm:spPr/>
      <dgm:t>
        <a:bodyPr/>
        <a:lstStyle/>
        <a:p>
          <a:endParaRPr lang="en-IN"/>
        </a:p>
      </dgm:t>
    </dgm:pt>
    <dgm:pt modelId="{5FD934CC-3608-4285-BCDB-CBDE210920E4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 algn="ctr">
            <a:buNone/>
          </a:pPr>
          <a:r>
            <a:rPr lang="en-IN" sz="3200" dirty="0" err="1"/>
            <a:t>Data_frame.map</a:t>
          </a:r>
          <a:r>
            <a:rPr lang="en-IN" sz="3200" dirty="0"/>
            <a:t>(function)</a:t>
          </a:r>
        </a:p>
      </dgm:t>
    </dgm:pt>
    <dgm:pt modelId="{E2765777-9D61-4025-BABF-4FFC3926D5EE}" type="parTrans" cxnId="{8720045F-34E5-442E-9ACF-9EED0A3F65A7}">
      <dgm:prSet/>
      <dgm:spPr/>
      <dgm:t>
        <a:bodyPr/>
        <a:lstStyle/>
        <a:p>
          <a:endParaRPr lang="en-IN"/>
        </a:p>
      </dgm:t>
    </dgm:pt>
    <dgm:pt modelId="{2A79F417-E2E3-4878-8EA9-A6C3AD97CC27}" type="sibTrans" cxnId="{8720045F-34E5-442E-9ACF-9EED0A3F65A7}">
      <dgm:prSet/>
      <dgm:spPr/>
      <dgm:t>
        <a:bodyPr/>
        <a:lstStyle/>
        <a:p>
          <a:endParaRPr lang="en-IN"/>
        </a:p>
      </dgm:t>
    </dgm:pt>
    <dgm:pt modelId="{5E0C91F3-AA9B-483D-B520-BDEF21DF653B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DBE342F4-D758-4447-ACD0-1BC64B177D5E}" type="pres">
      <dgm:prSet presAssocID="{5FD934CC-3608-4285-BCDB-CBDE210920E4}" presName="parentText" presStyleLbl="node1" presStyleIdx="0" presStyleCnt="6" custScaleY="96531" custLinFactNeighborX="-172" custLinFactNeighborY="-10035">
        <dgm:presLayoutVars>
          <dgm:chMax val="0"/>
          <dgm:bulletEnabled val="1"/>
        </dgm:presLayoutVars>
      </dgm:prSet>
      <dgm:spPr/>
    </dgm:pt>
    <dgm:pt modelId="{9874CA10-4BE2-4384-BF98-D955130F899A}" type="pres">
      <dgm:prSet presAssocID="{2A79F417-E2E3-4878-8EA9-A6C3AD97CC27}" presName="spacer" presStyleCnt="0"/>
      <dgm:spPr/>
    </dgm:pt>
    <dgm:pt modelId="{6A3CEB88-6298-4611-A875-595290E47737}" type="pres">
      <dgm:prSet presAssocID="{0CE05190-B35A-4510-BC59-342B173A25E7}" presName="parentText" presStyleLbl="node1" presStyleIdx="1" presStyleCnt="6" custScaleY="96531">
        <dgm:presLayoutVars>
          <dgm:chMax val="0"/>
          <dgm:bulletEnabled val="1"/>
        </dgm:presLayoutVars>
      </dgm:prSet>
      <dgm:spPr/>
    </dgm:pt>
    <dgm:pt modelId="{C318D5C3-26C5-451A-BB05-46D0D421AF8E}" type="pres">
      <dgm:prSet presAssocID="{623CEFB3-30D1-4FEE-B9D9-9B38D32A74DD}" presName="spacer" presStyleCnt="0"/>
      <dgm:spPr/>
    </dgm:pt>
    <dgm:pt modelId="{BB1BDD4F-1B32-4047-B4E0-6E168CCD6246}" type="pres">
      <dgm:prSet presAssocID="{A4FADE3E-5CFD-4E07-ACD1-B0FD0C9BF071}" presName="parentText" presStyleLbl="node1" presStyleIdx="2" presStyleCnt="6" custScaleY="96531">
        <dgm:presLayoutVars>
          <dgm:chMax val="0"/>
          <dgm:bulletEnabled val="1"/>
        </dgm:presLayoutVars>
      </dgm:prSet>
      <dgm:spPr/>
    </dgm:pt>
    <dgm:pt modelId="{34FC348E-F04D-4B32-9EC8-D9A14CB4AD4A}" type="pres">
      <dgm:prSet presAssocID="{A1C535E9-05FB-49A6-B492-8B840CF8CCF3}" presName="spacer" presStyleCnt="0"/>
      <dgm:spPr/>
    </dgm:pt>
    <dgm:pt modelId="{8A6B3E16-76F2-4552-8BFC-C572278ECC75}" type="pres">
      <dgm:prSet presAssocID="{6EC1107D-5C4B-4836-93D0-CE6A0134CBC7}" presName="parentText" presStyleLbl="node1" presStyleIdx="3" presStyleCnt="6" custScaleY="96531">
        <dgm:presLayoutVars>
          <dgm:chMax val="0"/>
          <dgm:bulletEnabled val="1"/>
        </dgm:presLayoutVars>
      </dgm:prSet>
      <dgm:spPr/>
    </dgm:pt>
    <dgm:pt modelId="{825DD8DF-43F3-4CA8-9192-B93C34CAEFBA}" type="pres">
      <dgm:prSet presAssocID="{CC7851A6-1EA7-464F-A23A-C11FE2138F6F}" presName="spacer" presStyleCnt="0"/>
      <dgm:spPr/>
    </dgm:pt>
    <dgm:pt modelId="{1A1C6241-2076-48D8-B2DA-C834175E0A70}" type="pres">
      <dgm:prSet presAssocID="{8D740A8D-58B5-4C86-BF39-7DFA12923597}" presName="parentText" presStyleLbl="node1" presStyleIdx="4" presStyleCnt="6" custScaleY="96531">
        <dgm:presLayoutVars>
          <dgm:chMax val="0"/>
          <dgm:bulletEnabled val="1"/>
        </dgm:presLayoutVars>
      </dgm:prSet>
      <dgm:spPr/>
    </dgm:pt>
    <dgm:pt modelId="{7CA4F49E-08DE-4B78-A593-66DC7C8C715F}" type="pres">
      <dgm:prSet presAssocID="{C3B7FEFC-26D7-4482-BF20-FFF5F9B8C9B9}" presName="spacer" presStyleCnt="0"/>
      <dgm:spPr/>
    </dgm:pt>
    <dgm:pt modelId="{87ED8ADB-065C-42D2-80A8-7A9D5A12555B}" type="pres">
      <dgm:prSet presAssocID="{1B04894E-6765-4D82-B873-B8ACDCCD1F4F}" presName="parentText" presStyleLbl="node1" presStyleIdx="5" presStyleCnt="6" custScaleY="96531">
        <dgm:presLayoutVars>
          <dgm:chMax val="0"/>
          <dgm:bulletEnabled val="1"/>
        </dgm:presLayoutVars>
      </dgm:prSet>
      <dgm:spPr/>
    </dgm:pt>
  </dgm:ptLst>
  <dgm:cxnLst>
    <dgm:cxn modelId="{2ED87A0A-176F-4086-A237-3FDC88685945}" type="presOf" srcId="{5FD934CC-3608-4285-BCDB-CBDE210920E4}" destId="{DBE342F4-D758-4447-ACD0-1BC64B177D5E}" srcOrd="0" destOrd="0" presId="urn:microsoft.com/office/officeart/2005/8/layout/vList2"/>
    <dgm:cxn modelId="{7F0AC32B-2B88-420B-894A-E509BD34D81D}" type="presOf" srcId="{A4FADE3E-5CFD-4E07-ACD1-B0FD0C9BF071}" destId="{BB1BDD4F-1B32-4047-B4E0-6E168CCD6246}" srcOrd="0" destOrd="0" presId="urn:microsoft.com/office/officeart/2005/8/layout/vList2"/>
    <dgm:cxn modelId="{B16D542C-BDED-41AE-BFB6-42C77EA8396E}" type="presOf" srcId="{6EC1107D-5C4B-4836-93D0-CE6A0134CBC7}" destId="{8A6B3E16-76F2-4552-8BFC-C572278ECC75}" srcOrd="0" destOrd="0" presId="urn:microsoft.com/office/officeart/2005/8/layout/vList2"/>
    <dgm:cxn modelId="{C05ED65E-18AA-4A9F-8489-5A538A22B411}" srcId="{D85A19B7-B490-4E5C-97BD-B74B8A76D71E}" destId="{8D740A8D-58B5-4C86-BF39-7DFA12923597}" srcOrd="4" destOrd="0" parTransId="{D3DD1CD7-3DB3-4C5C-84F7-4CF34A4C593B}" sibTransId="{C3B7FEFC-26D7-4482-BF20-FFF5F9B8C9B9}"/>
    <dgm:cxn modelId="{8720045F-34E5-442E-9ACF-9EED0A3F65A7}" srcId="{D85A19B7-B490-4E5C-97BD-B74B8A76D71E}" destId="{5FD934CC-3608-4285-BCDB-CBDE210920E4}" srcOrd="0" destOrd="0" parTransId="{E2765777-9D61-4025-BABF-4FFC3926D5EE}" sibTransId="{2A79F417-E2E3-4878-8EA9-A6C3AD97CC27}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EA2B3B71-7352-4EB8-A34B-D157404428C1}" type="presOf" srcId="{0CE05190-B35A-4510-BC59-342B173A25E7}" destId="{6A3CEB88-6298-4611-A875-595290E47737}" srcOrd="0" destOrd="0" presId="urn:microsoft.com/office/officeart/2005/8/layout/vList2"/>
    <dgm:cxn modelId="{28EF5290-52E7-4B3C-B3CE-FA6BCEF949DB}" type="presOf" srcId="{8D740A8D-58B5-4C86-BF39-7DFA12923597}" destId="{1A1C6241-2076-48D8-B2DA-C834175E0A70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1DDC0FA5-3FB1-45A4-AE2C-45BE613806F8}" type="presOf" srcId="{D85A19B7-B490-4E5C-97BD-B74B8A76D71E}" destId="{5E0C91F3-AA9B-483D-B520-BDEF21DF653B}" srcOrd="0" destOrd="0" presId="urn:microsoft.com/office/officeart/2005/8/layout/vList2"/>
    <dgm:cxn modelId="{BA4300C0-3F05-45F3-97A4-E97B4DD316F4}" type="presOf" srcId="{1B04894E-6765-4D82-B873-B8ACDCCD1F4F}" destId="{87ED8ADB-065C-42D2-80A8-7A9D5A12555B}" srcOrd="0" destOrd="0" presId="urn:microsoft.com/office/officeart/2005/8/layout/vList2"/>
    <dgm:cxn modelId="{B0DB3FC0-1998-4DE0-A090-B9AEB90752F8}" srcId="{D85A19B7-B490-4E5C-97BD-B74B8A76D71E}" destId="{1B04894E-6765-4D82-B873-B8ACDCCD1F4F}" srcOrd="5" destOrd="0" parTransId="{8843B7E5-0401-4B54-AACA-2E3ABE468C28}" sibTransId="{B16945FA-C755-43EB-A31C-24AD4D9353EE}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3E568002-BC31-40FF-B073-AF2880E87847}" type="presParOf" srcId="{5E0C91F3-AA9B-483D-B520-BDEF21DF653B}" destId="{DBE342F4-D758-4447-ACD0-1BC64B177D5E}" srcOrd="0" destOrd="0" presId="urn:microsoft.com/office/officeart/2005/8/layout/vList2"/>
    <dgm:cxn modelId="{EA30AABA-CE04-4AFA-AB4F-AEA4385F8958}" type="presParOf" srcId="{5E0C91F3-AA9B-483D-B520-BDEF21DF653B}" destId="{9874CA10-4BE2-4384-BF98-D955130F899A}" srcOrd="1" destOrd="0" presId="urn:microsoft.com/office/officeart/2005/8/layout/vList2"/>
    <dgm:cxn modelId="{862BFAFE-E0DD-4D0D-B3F3-06E02E6C12FE}" type="presParOf" srcId="{5E0C91F3-AA9B-483D-B520-BDEF21DF653B}" destId="{6A3CEB88-6298-4611-A875-595290E47737}" srcOrd="2" destOrd="0" presId="urn:microsoft.com/office/officeart/2005/8/layout/vList2"/>
    <dgm:cxn modelId="{4EA65CD3-BE0C-4CBB-B4B3-7BE150FA7AD7}" type="presParOf" srcId="{5E0C91F3-AA9B-483D-B520-BDEF21DF653B}" destId="{C318D5C3-26C5-451A-BB05-46D0D421AF8E}" srcOrd="3" destOrd="0" presId="urn:microsoft.com/office/officeart/2005/8/layout/vList2"/>
    <dgm:cxn modelId="{539E85A5-F7D8-4FB4-A5F6-42D07178E897}" type="presParOf" srcId="{5E0C91F3-AA9B-483D-B520-BDEF21DF653B}" destId="{BB1BDD4F-1B32-4047-B4E0-6E168CCD6246}" srcOrd="4" destOrd="0" presId="urn:microsoft.com/office/officeart/2005/8/layout/vList2"/>
    <dgm:cxn modelId="{0FF7B555-9A30-498E-A3F0-893924EF44C4}" type="presParOf" srcId="{5E0C91F3-AA9B-483D-B520-BDEF21DF653B}" destId="{34FC348E-F04D-4B32-9EC8-D9A14CB4AD4A}" srcOrd="5" destOrd="0" presId="urn:microsoft.com/office/officeart/2005/8/layout/vList2"/>
    <dgm:cxn modelId="{6034C752-A630-438F-B78D-B9F2BD75851E}" type="presParOf" srcId="{5E0C91F3-AA9B-483D-B520-BDEF21DF653B}" destId="{8A6B3E16-76F2-4552-8BFC-C572278ECC75}" srcOrd="6" destOrd="0" presId="urn:microsoft.com/office/officeart/2005/8/layout/vList2"/>
    <dgm:cxn modelId="{27D48E80-8BFF-4E4C-9EB2-08C03C2ED7B5}" type="presParOf" srcId="{5E0C91F3-AA9B-483D-B520-BDEF21DF653B}" destId="{825DD8DF-43F3-4CA8-9192-B93C34CAEFBA}" srcOrd="7" destOrd="0" presId="urn:microsoft.com/office/officeart/2005/8/layout/vList2"/>
    <dgm:cxn modelId="{2E0E84DF-1FFD-464C-8C89-6A64F143351A}" type="presParOf" srcId="{5E0C91F3-AA9B-483D-B520-BDEF21DF653B}" destId="{1A1C6241-2076-48D8-B2DA-C834175E0A70}" srcOrd="8" destOrd="0" presId="urn:microsoft.com/office/officeart/2005/8/layout/vList2"/>
    <dgm:cxn modelId="{0D2F4BAC-4388-46EF-A526-028688817511}" type="presParOf" srcId="{5E0C91F3-AA9B-483D-B520-BDEF21DF653B}" destId="{7CA4F49E-08DE-4B78-A593-66DC7C8C715F}" srcOrd="9" destOrd="0" presId="urn:microsoft.com/office/officeart/2005/8/layout/vList2"/>
    <dgm:cxn modelId="{CBFF22C0-D678-4F09-B22F-2AA23A33A747}" type="presParOf" srcId="{5E0C91F3-AA9B-483D-B520-BDEF21DF653B}" destId="{87ED8ADB-065C-42D2-80A8-7A9D5A1255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Data_frame.groupby</a:t>
          </a:r>
          <a:r>
            <a:rPr lang="en-IN" sz="3200" dirty="0"/>
            <a:t>(by=,</a:t>
          </a:r>
          <a:r>
            <a:rPr lang="en-IN" sz="3200" dirty="0" err="1"/>
            <a:t>as_index</a:t>
          </a:r>
          <a:r>
            <a:rPr lang="en-IN" sz="3200" dirty="0"/>
            <a:t>)</a:t>
          </a: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Data_frame.sort_values</a:t>
          </a:r>
          <a:r>
            <a:rPr lang="en-IN" sz="3200" dirty="0"/>
            <a:t>(by=[])</a:t>
          </a:r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endParaRPr lang="en-IN"/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Data_frame.groupby</a:t>
          </a:r>
          <a:r>
            <a:rPr lang="en-IN" sz="3200" dirty="0"/>
            <a:t>().</a:t>
          </a:r>
          <a:r>
            <a:rPr lang="en-IN" sz="3200" dirty="0" err="1"/>
            <a:t>agg</a:t>
          </a:r>
          <a:r>
            <a:rPr lang="en-IN" sz="3200" dirty="0"/>
            <a:t>()</a:t>
          </a: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endParaRPr lang="en-IN"/>
        </a:p>
      </dgm:t>
    </dgm:pt>
    <dgm:pt modelId="{0CE05190-B35A-4510-BC59-342B173A25E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Data_frame.groupby</a:t>
          </a:r>
          <a:r>
            <a:rPr lang="en-IN" sz="3200" dirty="0"/>
            <a:t>(by=[])</a:t>
          </a:r>
        </a:p>
      </dgm:t>
    </dgm:pt>
    <dgm:pt modelId="{623CEFB3-30D1-4FEE-B9D9-9B38D32A74DD}" type="sibTrans" cxnId="{CA1920F2-6984-4474-B587-C024C686EA2E}">
      <dgm:prSet/>
      <dgm:spPr/>
      <dgm:t>
        <a:bodyPr/>
        <a:lstStyle/>
        <a:p>
          <a:endParaRPr lang="en-IN"/>
        </a:p>
      </dgm:t>
    </dgm:pt>
    <dgm:pt modelId="{0D38721E-A903-4DA9-9AE8-1034D73B6CBF}" type="parTrans" cxnId="{CA1920F2-6984-4474-B587-C024C686EA2E}">
      <dgm:prSet/>
      <dgm:spPr/>
      <dgm:t>
        <a:bodyPr/>
        <a:lstStyle/>
        <a:p>
          <a:endParaRPr lang="en-IN"/>
        </a:p>
      </dgm:t>
    </dgm:pt>
    <dgm:pt modelId="{8563A01F-8578-4E02-93C6-DAF145D8D185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1E722ABD-AC8E-4300-BC67-10F89DDE0428}" type="pres">
      <dgm:prSet presAssocID="{99FE3E15-D50A-48E7-A99C-FBC82FFC6C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2484BA-8E81-43D5-91BA-6EAB5197CC32}" type="pres">
      <dgm:prSet presAssocID="{01111CA2-7B90-4D77-9099-E93F10A90819}" presName="spacer" presStyleCnt="0"/>
      <dgm:spPr/>
    </dgm:pt>
    <dgm:pt modelId="{8B5A15E6-055D-45CE-8687-7C5697285AB5}" type="pres">
      <dgm:prSet presAssocID="{0CE05190-B35A-4510-BC59-342B173A25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4454EE-F5ED-414E-B6BC-658DBBABC71F}" type="pres">
      <dgm:prSet presAssocID="{623CEFB3-30D1-4FEE-B9D9-9B38D32A74DD}" presName="spacer" presStyleCnt="0"/>
      <dgm:spPr/>
    </dgm:pt>
    <dgm:pt modelId="{DF0AD759-2145-4803-B88F-8D96B48F54CE}" type="pres">
      <dgm:prSet presAssocID="{A4FADE3E-5CFD-4E07-ACD1-B0FD0C9BF0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07CC72-1C3A-468B-B38D-2A3463A4575E}" type="pres">
      <dgm:prSet presAssocID="{A1C535E9-05FB-49A6-B492-8B840CF8CCF3}" presName="spacer" presStyleCnt="0"/>
      <dgm:spPr/>
    </dgm:pt>
    <dgm:pt modelId="{B350F8F0-615C-4AA0-A569-C6C8F5A3B60E}" type="pres">
      <dgm:prSet presAssocID="{6EC1107D-5C4B-4836-93D0-CE6A0134CB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92172D-122A-47B2-B41D-27D0D8A1317B}" type="presOf" srcId="{6EC1107D-5C4B-4836-93D0-CE6A0134CBC7}" destId="{B350F8F0-615C-4AA0-A569-C6C8F5A3B60E}" srcOrd="0" destOrd="0" presId="urn:microsoft.com/office/officeart/2005/8/layout/vList2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D195C4F-C780-415F-A584-DB073A73801D}" type="presOf" srcId="{A4FADE3E-5CFD-4E07-ACD1-B0FD0C9BF071}" destId="{DF0AD759-2145-4803-B88F-8D96B48F54CE}" srcOrd="0" destOrd="0" presId="urn:microsoft.com/office/officeart/2005/8/layout/vList2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3FC8A47A-78CA-4C9D-BC7D-0CA60362768E}" type="presOf" srcId="{D85A19B7-B490-4E5C-97BD-B74B8A76D71E}" destId="{8563A01F-8578-4E02-93C6-DAF145D8D185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A8F0679F-45A1-4378-A865-FADAC576FE7D}" type="presOf" srcId="{0CE05190-B35A-4510-BC59-342B173A25E7}" destId="{8B5A15E6-055D-45CE-8687-7C5697285AB5}" srcOrd="0" destOrd="0" presId="urn:microsoft.com/office/officeart/2005/8/layout/vList2"/>
    <dgm:cxn modelId="{65A7CCDE-0DEF-49A1-BE63-2105F5AA126A}" type="presOf" srcId="{99FE3E15-D50A-48E7-A99C-FBC82FFC6CE5}" destId="{1E722ABD-AC8E-4300-BC67-10F89DDE0428}" srcOrd="0" destOrd="0" presId="urn:microsoft.com/office/officeart/2005/8/layout/vList2"/>
    <dgm:cxn modelId="{CA1920F2-6984-4474-B587-C024C686EA2E}" srcId="{D85A19B7-B490-4E5C-97BD-B74B8A76D71E}" destId="{0CE05190-B35A-4510-BC59-342B173A25E7}" srcOrd="1" destOrd="0" parTransId="{0D38721E-A903-4DA9-9AE8-1034D73B6CBF}" sibTransId="{623CEFB3-30D1-4FEE-B9D9-9B38D32A74DD}"/>
    <dgm:cxn modelId="{66C90336-E0BC-4E22-83B8-02980E80C009}" type="presParOf" srcId="{8563A01F-8578-4E02-93C6-DAF145D8D185}" destId="{1E722ABD-AC8E-4300-BC67-10F89DDE0428}" srcOrd="0" destOrd="0" presId="urn:microsoft.com/office/officeart/2005/8/layout/vList2"/>
    <dgm:cxn modelId="{84AFFE59-1E2C-4C78-8465-04528BC1976C}" type="presParOf" srcId="{8563A01F-8578-4E02-93C6-DAF145D8D185}" destId="{3B2484BA-8E81-43D5-91BA-6EAB5197CC32}" srcOrd="1" destOrd="0" presId="urn:microsoft.com/office/officeart/2005/8/layout/vList2"/>
    <dgm:cxn modelId="{AFC74EFD-ED96-4948-8AE0-13D2C711127D}" type="presParOf" srcId="{8563A01F-8578-4E02-93C6-DAF145D8D185}" destId="{8B5A15E6-055D-45CE-8687-7C5697285AB5}" srcOrd="2" destOrd="0" presId="urn:microsoft.com/office/officeart/2005/8/layout/vList2"/>
    <dgm:cxn modelId="{87A5FBF7-85D5-4013-AD77-70538AE3B0F5}" type="presParOf" srcId="{8563A01F-8578-4E02-93C6-DAF145D8D185}" destId="{904454EE-F5ED-414E-B6BC-658DBBABC71F}" srcOrd="3" destOrd="0" presId="urn:microsoft.com/office/officeart/2005/8/layout/vList2"/>
    <dgm:cxn modelId="{88451101-DECC-45F8-98B2-D69346E1EBDC}" type="presParOf" srcId="{8563A01F-8578-4E02-93C6-DAF145D8D185}" destId="{DF0AD759-2145-4803-B88F-8D96B48F54CE}" srcOrd="4" destOrd="0" presId="urn:microsoft.com/office/officeart/2005/8/layout/vList2"/>
    <dgm:cxn modelId="{D8C0219A-EFEF-4B5D-94E6-80DA6FD2E6A1}" type="presParOf" srcId="{8563A01F-8578-4E02-93C6-DAF145D8D185}" destId="{A907CC72-1C3A-468B-B38D-2A3463A4575E}" srcOrd="5" destOrd="0" presId="urn:microsoft.com/office/officeart/2005/8/layout/vList2"/>
    <dgm:cxn modelId="{38CC01BC-B790-43E8-87A7-2616AE63B034}" type="presParOf" srcId="{8563A01F-8578-4E02-93C6-DAF145D8D185}" destId="{B350F8F0-615C-4AA0-A569-C6C8F5A3B6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5A19B7-B490-4E5C-97BD-B74B8A76D7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3E15-D50A-48E7-A99C-FBC82FFC6CE5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Data_frame.rename</a:t>
          </a:r>
          <a:r>
            <a:rPr lang="en-IN" sz="3200" dirty="0"/>
            <a:t>(columns={},axis={},index={})</a:t>
          </a:r>
        </a:p>
      </dgm:t>
    </dgm:pt>
    <dgm:pt modelId="{A45249F7-DCAE-4073-92A7-009B63CD352F}" type="parTrans" cxnId="{C5D94076-6543-4E6D-A75B-F490B3D38D8D}">
      <dgm:prSet/>
      <dgm:spPr/>
      <dgm:t>
        <a:bodyPr/>
        <a:lstStyle/>
        <a:p>
          <a:endParaRPr lang="en-IN"/>
        </a:p>
      </dgm:t>
    </dgm:pt>
    <dgm:pt modelId="{01111CA2-7B90-4D77-9099-E93F10A90819}" type="sibTrans" cxnId="{C5D94076-6543-4E6D-A75B-F490B3D38D8D}">
      <dgm:prSet/>
      <dgm:spPr/>
      <dgm:t>
        <a:bodyPr/>
        <a:lstStyle/>
        <a:p>
          <a:endParaRPr lang="en-IN"/>
        </a:p>
      </dgm:t>
    </dgm:pt>
    <dgm:pt modelId="{6EC1107D-5C4B-4836-93D0-CE6A0134CBC7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Pd.cut</a:t>
          </a:r>
          <a:r>
            <a:rPr lang="en-IN" sz="3200" dirty="0"/>
            <a:t>(labels=[],bins=[],x=column)</a:t>
          </a:r>
        </a:p>
      </dgm:t>
    </dgm:pt>
    <dgm:pt modelId="{3FDD4C30-C279-4C94-B7CF-04FB64558EF7}" type="parTrans" cxnId="{491FBC4A-E38F-4B30-BA3A-8BFBDE06566B}">
      <dgm:prSet/>
      <dgm:spPr/>
      <dgm:t>
        <a:bodyPr/>
        <a:lstStyle/>
        <a:p>
          <a:endParaRPr lang="en-IN"/>
        </a:p>
      </dgm:t>
    </dgm:pt>
    <dgm:pt modelId="{CC7851A6-1EA7-464F-A23A-C11FE2138F6F}" type="sibTrans" cxnId="{491FBC4A-E38F-4B30-BA3A-8BFBDE06566B}">
      <dgm:prSet/>
      <dgm:spPr/>
      <dgm:t>
        <a:bodyPr/>
        <a:lstStyle/>
        <a:p>
          <a:endParaRPr lang="en-IN"/>
        </a:p>
      </dgm:t>
    </dgm:pt>
    <dgm:pt modelId="{767E5B03-9B59-45E7-8235-E790CA9DBCAD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Data_frame.join</a:t>
          </a:r>
          <a:r>
            <a:rPr lang="en-IN" sz="3200" dirty="0"/>
            <a:t>(data_frame2,l_suffix,r_suffix)</a:t>
          </a:r>
        </a:p>
      </dgm:t>
    </dgm:pt>
    <dgm:pt modelId="{CC59CA61-79EF-4C32-8A5F-FA2753B891C6}" type="parTrans" cxnId="{8E28C6DC-AA3A-4524-991F-96DA75CA5553}">
      <dgm:prSet/>
      <dgm:spPr/>
      <dgm:t>
        <a:bodyPr/>
        <a:lstStyle/>
        <a:p>
          <a:endParaRPr lang="en-IN"/>
        </a:p>
      </dgm:t>
    </dgm:pt>
    <dgm:pt modelId="{B01A9896-B2BC-4C7E-87BF-FA113BF5FF21}" type="sibTrans" cxnId="{8E28C6DC-AA3A-4524-991F-96DA75CA5553}">
      <dgm:prSet/>
      <dgm:spPr/>
      <dgm:t>
        <a:bodyPr/>
        <a:lstStyle/>
        <a:p>
          <a:endParaRPr lang="en-IN"/>
        </a:p>
      </dgm:t>
    </dgm:pt>
    <dgm:pt modelId="{A4FADE3E-5CFD-4E07-ACD1-B0FD0C9BF071}">
      <dgm:prSet phldrT="[Text]" custT="1"/>
      <dgm:spPr>
        <a:noFill/>
        <a:ln>
          <a:solidFill>
            <a:srgbClr val="FF0000"/>
          </a:solidFill>
        </a:ln>
      </dgm:spPr>
      <dgm:t>
        <a:bodyPr/>
        <a:lstStyle/>
        <a:p>
          <a:pPr>
            <a:buNone/>
          </a:pPr>
          <a:r>
            <a:rPr lang="en-IN" sz="3200" dirty="0" err="1"/>
            <a:t>Data_frame.concat</a:t>
          </a:r>
          <a:r>
            <a:rPr lang="en-IN" sz="3200" dirty="0"/>
            <a:t>([</a:t>
          </a:r>
          <a:r>
            <a:rPr lang="en-IN" sz="3200" dirty="0" err="1"/>
            <a:t>df</a:t>
          </a:r>
          <a:r>
            <a:rPr lang="en-IN" sz="3200" dirty="0"/>
            <a:t>],axis=[0,1])</a:t>
          </a:r>
        </a:p>
      </dgm:t>
    </dgm:pt>
    <dgm:pt modelId="{A1C535E9-05FB-49A6-B492-8B840CF8CCF3}" type="sibTrans" cxnId="{047D6E96-03B3-4A69-BFC1-52423A29EAB9}">
      <dgm:prSet/>
      <dgm:spPr/>
      <dgm:t>
        <a:bodyPr/>
        <a:lstStyle/>
        <a:p>
          <a:endParaRPr lang="en-IN"/>
        </a:p>
      </dgm:t>
    </dgm:pt>
    <dgm:pt modelId="{64448BC0-8C8D-4C61-B326-E1E4DE8D376D}" type="parTrans" cxnId="{047D6E96-03B3-4A69-BFC1-52423A29EAB9}">
      <dgm:prSet/>
      <dgm:spPr/>
      <dgm:t>
        <a:bodyPr/>
        <a:lstStyle/>
        <a:p>
          <a:endParaRPr lang="en-IN"/>
        </a:p>
      </dgm:t>
    </dgm:pt>
    <dgm:pt modelId="{9138AEFA-2D55-40C5-AB6C-7C367C3903BE}" type="pres">
      <dgm:prSet presAssocID="{D85A19B7-B490-4E5C-97BD-B74B8A76D71E}" presName="linear" presStyleCnt="0">
        <dgm:presLayoutVars>
          <dgm:animLvl val="lvl"/>
          <dgm:resizeHandles val="exact"/>
        </dgm:presLayoutVars>
      </dgm:prSet>
      <dgm:spPr/>
    </dgm:pt>
    <dgm:pt modelId="{711ED593-9CD8-4B04-BFD6-04F1E32AA2D1}" type="pres">
      <dgm:prSet presAssocID="{99FE3E15-D50A-48E7-A99C-FBC82FFC6C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FAD4C4-F0A4-4AE7-9B98-FF89A61C1003}" type="pres">
      <dgm:prSet presAssocID="{01111CA2-7B90-4D77-9099-E93F10A90819}" presName="spacer" presStyleCnt="0"/>
      <dgm:spPr/>
    </dgm:pt>
    <dgm:pt modelId="{CBE699E9-5423-45CE-88AF-8AE05CB55967}" type="pres">
      <dgm:prSet presAssocID="{767E5B03-9B59-45E7-8235-E790CA9DBC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AC64C1-508D-4F81-B180-9CB9583448FE}" type="pres">
      <dgm:prSet presAssocID="{B01A9896-B2BC-4C7E-87BF-FA113BF5FF21}" presName="spacer" presStyleCnt="0"/>
      <dgm:spPr/>
    </dgm:pt>
    <dgm:pt modelId="{2C2A8144-9787-49C7-8030-410D1235013E}" type="pres">
      <dgm:prSet presAssocID="{A4FADE3E-5CFD-4E07-ACD1-B0FD0C9BF0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606C6E-2914-460D-BC92-9DFC54F4CBDF}" type="pres">
      <dgm:prSet presAssocID="{A1C535E9-05FB-49A6-B492-8B840CF8CCF3}" presName="spacer" presStyleCnt="0"/>
      <dgm:spPr/>
    </dgm:pt>
    <dgm:pt modelId="{5AB0E8B3-73FC-44FD-941A-FC5D55AAAC79}" type="pres">
      <dgm:prSet presAssocID="{6EC1107D-5C4B-4836-93D0-CE6A0134CB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00522F-4DE6-4F37-BF29-3BDB850CDF01}" type="presOf" srcId="{99FE3E15-D50A-48E7-A99C-FBC82FFC6CE5}" destId="{711ED593-9CD8-4B04-BFD6-04F1E32AA2D1}" srcOrd="0" destOrd="0" presId="urn:microsoft.com/office/officeart/2005/8/layout/vList2"/>
    <dgm:cxn modelId="{491FBC4A-E38F-4B30-BA3A-8BFBDE06566B}" srcId="{D85A19B7-B490-4E5C-97BD-B74B8A76D71E}" destId="{6EC1107D-5C4B-4836-93D0-CE6A0134CBC7}" srcOrd="3" destOrd="0" parTransId="{3FDD4C30-C279-4C94-B7CF-04FB64558EF7}" sibTransId="{CC7851A6-1EA7-464F-A23A-C11FE2138F6F}"/>
    <dgm:cxn modelId="{C5D94076-6543-4E6D-A75B-F490B3D38D8D}" srcId="{D85A19B7-B490-4E5C-97BD-B74B8A76D71E}" destId="{99FE3E15-D50A-48E7-A99C-FBC82FFC6CE5}" srcOrd="0" destOrd="0" parTransId="{A45249F7-DCAE-4073-92A7-009B63CD352F}" sibTransId="{01111CA2-7B90-4D77-9099-E93F10A90819}"/>
    <dgm:cxn modelId="{2CA44978-4472-4219-BE16-4672B6D8D39F}" type="presOf" srcId="{D85A19B7-B490-4E5C-97BD-B74B8A76D71E}" destId="{9138AEFA-2D55-40C5-AB6C-7C367C3903BE}" srcOrd="0" destOrd="0" presId="urn:microsoft.com/office/officeart/2005/8/layout/vList2"/>
    <dgm:cxn modelId="{047D6E96-03B3-4A69-BFC1-52423A29EAB9}" srcId="{D85A19B7-B490-4E5C-97BD-B74B8A76D71E}" destId="{A4FADE3E-5CFD-4E07-ACD1-B0FD0C9BF071}" srcOrd="2" destOrd="0" parTransId="{64448BC0-8C8D-4C61-B326-E1E4DE8D376D}" sibTransId="{A1C535E9-05FB-49A6-B492-8B840CF8CCF3}"/>
    <dgm:cxn modelId="{44D848A1-AE88-48E9-A212-7E6841674ADC}" type="presOf" srcId="{767E5B03-9B59-45E7-8235-E790CA9DBCAD}" destId="{CBE699E9-5423-45CE-88AF-8AE05CB55967}" srcOrd="0" destOrd="0" presId="urn:microsoft.com/office/officeart/2005/8/layout/vList2"/>
    <dgm:cxn modelId="{C26C6CA5-7EA6-4B89-AC58-DF6B3CF0AAB0}" type="presOf" srcId="{A4FADE3E-5CFD-4E07-ACD1-B0FD0C9BF071}" destId="{2C2A8144-9787-49C7-8030-410D1235013E}" srcOrd="0" destOrd="0" presId="urn:microsoft.com/office/officeart/2005/8/layout/vList2"/>
    <dgm:cxn modelId="{241E2DC9-489A-4679-8EED-48E2910FA02A}" type="presOf" srcId="{6EC1107D-5C4B-4836-93D0-CE6A0134CBC7}" destId="{5AB0E8B3-73FC-44FD-941A-FC5D55AAAC79}" srcOrd="0" destOrd="0" presId="urn:microsoft.com/office/officeart/2005/8/layout/vList2"/>
    <dgm:cxn modelId="{8E28C6DC-AA3A-4524-991F-96DA75CA5553}" srcId="{D85A19B7-B490-4E5C-97BD-B74B8A76D71E}" destId="{767E5B03-9B59-45E7-8235-E790CA9DBCAD}" srcOrd="1" destOrd="0" parTransId="{CC59CA61-79EF-4C32-8A5F-FA2753B891C6}" sibTransId="{B01A9896-B2BC-4C7E-87BF-FA113BF5FF21}"/>
    <dgm:cxn modelId="{AE49E75C-66D3-4712-B4D7-46A9FDFF9FB9}" type="presParOf" srcId="{9138AEFA-2D55-40C5-AB6C-7C367C3903BE}" destId="{711ED593-9CD8-4B04-BFD6-04F1E32AA2D1}" srcOrd="0" destOrd="0" presId="urn:microsoft.com/office/officeart/2005/8/layout/vList2"/>
    <dgm:cxn modelId="{7E592306-277B-40F3-971C-78630999D6BD}" type="presParOf" srcId="{9138AEFA-2D55-40C5-AB6C-7C367C3903BE}" destId="{ADFAD4C4-F0A4-4AE7-9B98-FF89A61C1003}" srcOrd="1" destOrd="0" presId="urn:microsoft.com/office/officeart/2005/8/layout/vList2"/>
    <dgm:cxn modelId="{BFA877E1-F0FF-4F59-AFE3-7085EF3F9514}" type="presParOf" srcId="{9138AEFA-2D55-40C5-AB6C-7C367C3903BE}" destId="{CBE699E9-5423-45CE-88AF-8AE05CB55967}" srcOrd="2" destOrd="0" presId="urn:microsoft.com/office/officeart/2005/8/layout/vList2"/>
    <dgm:cxn modelId="{2522EEED-D8A0-468F-831E-BF801AD74463}" type="presParOf" srcId="{9138AEFA-2D55-40C5-AB6C-7C367C3903BE}" destId="{C6AC64C1-508D-4F81-B180-9CB9583448FE}" srcOrd="3" destOrd="0" presId="urn:microsoft.com/office/officeart/2005/8/layout/vList2"/>
    <dgm:cxn modelId="{6AD36EED-B7B5-4605-8E34-426E68399280}" type="presParOf" srcId="{9138AEFA-2D55-40C5-AB6C-7C367C3903BE}" destId="{2C2A8144-9787-49C7-8030-410D1235013E}" srcOrd="4" destOrd="0" presId="urn:microsoft.com/office/officeart/2005/8/layout/vList2"/>
    <dgm:cxn modelId="{14E32255-A2DE-490B-A80D-8D24C99E17E1}" type="presParOf" srcId="{9138AEFA-2D55-40C5-AB6C-7C367C3903BE}" destId="{10606C6E-2914-460D-BC92-9DFC54F4CBDF}" srcOrd="5" destOrd="0" presId="urn:microsoft.com/office/officeart/2005/8/layout/vList2"/>
    <dgm:cxn modelId="{44C54C48-8E59-46A4-BC12-F5CC6E4B3D70}" type="presParOf" srcId="{9138AEFA-2D55-40C5-AB6C-7C367C3903BE}" destId="{5AB0E8B3-73FC-44FD-941A-FC5D55AAAC7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9CECD-D03B-471D-83C2-E5D8D445983F}">
      <dsp:nvSpPr>
        <dsp:cNvPr id="0" name=""/>
        <dsp:cNvSpPr/>
      </dsp:nvSpPr>
      <dsp:spPr>
        <a:xfrm>
          <a:off x="0" y="24295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INTRODUCTION</a:t>
          </a:r>
        </a:p>
      </dsp:txBody>
      <dsp:txXfrm>
        <a:off x="33955" y="58250"/>
        <a:ext cx="8060090" cy="627655"/>
      </dsp:txXfrm>
    </dsp:sp>
    <dsp:sp modelId="{8D5DC953-3DD5-421D-B474-87AE65BC914D}">
      <dsp:nvSpPr>
        <dsp:cNvPr id="0" name=""/>
        <dsp:cNvSpPr/>
      </dsp:nvSpPr>
      <dsp:spPr>
        <a:xfrm>
          <a:off x="0" y="803380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READING,CREATING AND WRITING.</a:t>
          </a:r>
        </a:p>
      </dsp:txBody>
      <dsp:txXfrm>
        <a:off x="33955" y="837335"/>
        <a:ext cx="8060090" cy="627655"/>
      </dsp:txXfrm>
    </dsp:sp>
    <dsp:sp modelId="{492EF35C-E73E-451D-B063-9A298A5EDCAC}">
      <dsp:nvSpPr>
        <dsp:cNvPr id="0" name=""/>
        <dsp:cNvSpPr/>
      </dsp:nvSpPr>
      <dsp:spPr>
        <a:xfrm>
          <a:off x="0" y="1582465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INDEXING , SLICING AND ASSIGNING</a:t>
          </a:r>
        </a:p>
      </dsp:txBody>
      <dsp:txXfrm>
        <a:off x="33955" y="1616420"/>
        <a:ext cx="8060090" cy="627655"/>
      </dsp:txXfrm>
    </dsp:sp>
    <dsp:sp modelId="{5F5D69CD-2E3A-4F74-9516-3695A48BE949}">
      <dsp:nvSpPr>
        <dsp:cNvPr id="0" name=""/>
        <dsp:cNvSpPr/>
      </dsp:nvSpPr>
      <dsp:spPr>
        <a:xfrm>
          <a:off x="0" y="2361551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DATA TYPES AND MISSING VALUES MAP</a:t>
          </a:r>
        </a:p>
      </dsp:txBody>
      <dsp:txXfrm>
        <a:off x="33955" y="2395506"/>
        <a:ext cx="8060090" cy="627655"/>
      </dsp:txXfrm>
    </dsp:sp>
    <dsp:sp modelId="{D70F9E81-7434-4123-B79E-4094404F1565}">
      <dsp:nvSpPr>
        <dsp:cNvPr id="0" name=""/>
        <dsp:cNvSpPr/>
      </dsp:nvSpPr>
      <dsp:spPr>
        <a:xfrm>
          <a:off x="0" y="3140636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SUMMARY FUNCTIONS</a:t>
          </a:r>
        </a:p>
      </dsp:txBody>
      <dsp:txXfrm>
        <a:off x="33955" y="3174591"/>
        <a:ext cx="8060090" cy="627655"/>
      </dsp:txXfrm>
    </dsp:sp>
    <dsp:sp modelId="{EF0D04D7-BCB4-48C7-921A-4F8B173AD354}">
      <dsp:nvSpPr>
        <dsp:cNvPr id="0" name=""/>
        <dsp:cNvSpPr/>
      </dsp:nvSpPr>
      <dsp:spPr>
        <a:xfrm>
          <a:off x="0" y="3919721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GROUPING AND SORTING</a:t>
          </a:r>
          <a:endParaRPr lang="en-IN" sz="2900" b="1" kern="1200" cap="none" spc="0" dirty="0">
            <a:ln w="22225">
              <a:noFill/>
              <a:prstDash val="solid"/>
            </a:ln>
            <a:solidFill>
              <a:schemeClr val="accent1">
                <a:lumMod val="40000"/>
                <a:lumOff val="60000"/>
              </a:schemeClr>
            </a:solidFill>
            <a:effectLst/>
            <a:latin typeface="Bahnschrift" panose="020B0502040204020203" pitchFamily="34" charset="0"/>
          </a:endParaRPr>
        </a:p>
      </dsp:txBody>
      <dsp:txXfrm>
        <a:off x="33955" y="3953676"/>
        <a:ext cx="8060090" cy="627655"/>
      </dsp:txXfrm>
    </dsp:sp>
    <dsp:sp modelId="{A0A80FE2-04BA-4C4A-A0F6-D9B43A27331F}">
      <dsp:nvSpPr>
        <dsp:cNvPr id="0" name=""/>
        <dsp:cNvSpPr/>
      </dsp:nvSpPr>
      <dsp:spPr>
        <a:xfrm>
          <a:off x="0" y="4698806"/>
          <a:ext cx="8128000" cy="695565"/>
        </a:xfrm>
        <a:prstGeom prst="roundRect">
          <a:avLst/>
        </a:prstGeom>
        <a:noFill/>
        <a:ln>
          <a:solidFill>
            <a:srgbClr val="FF000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cap="none" spc="0" dirty="0">
              <a:ln w="22225">
                <a:noFill/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ahnschrift" panose="020B0502040204020203" pitchFamily="34" charset="0"/>
            </a:rPr>
            <a:t>RENAMING AND COMBINING</a:t>
          </a:r>
        </a:p>
      </dsp:txBody>
      <dsp:txXfrm>
        <a:off x="33955" y="4732761"/>
        <a:ext cx="80600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A8DC7-1DD8-45AB-A528-46B2B4AD8D96}">
      <dsp:nvSpPr>
        <dsp:cNvPr id="0" name=""/>
        <dsp:cNvSpPr/>
      </dsp:nvSpPr>
      <dsp:spPr>
        <a:xfrm>
          <a:off x="0" y="16522"/>
          <a:ext cx="10128068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>
              <a:latin typeface="Bahnschrift" panose="020B0502040204020203" pitchFamily="34" charset="0"/>
            </a:rPr>
            <a:t>pandas.DataFrame</a:t>
          </a:r>
          <a:r>
            <a:rPr lang="en-IN" sz="3200" kern="1200" dirty="0">
              <a:latin typeface="Bahnschrift" panose="020B0502040204020203" pitchFamily="34" charset="0"/>
            </a:rPr>
            <a:t>()</a:t>
          </a:r>
          <a:endParaRPr lang="en-IN" sz="3200" i="1" kern="1200" dirty="0">
            <a:latin typeface="Bahnschrift" panose="020B0502040204020203" pitchFamily="34" charset="0"/>
          </a:endParaRPr>
        </a:p>
      </dsp:txBody>
      <dsp:txXfrm>
        <a:off x="51175" y="67697"/>
        <a:ext cx="10025718" cy="945970"/>
      </dsp:txXfrm>
    </dsp:sp>
    <dsp:sp modelId="{7AB2A72F-DDE3-4C8A-ABC6-1F97D78B1BAF}">
      <dsp:nvSpPr>
        <dsp:cNvPr id="0" name=""/>
        <dsp:cNvSpPr/>
      </dsp:nvSpPr>
      <dsp:spPr>
        <a:xfrm>
          <a:off x="0" y="1226122"/>
          <a:ext cx="10128068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>
              <a:latin typeface="Bahnschrift" panose="020B0502040204020203" pitchFamily="34" charset="0"/>
            </a:rPr>
            <a:t>pandas.Series</a:t>
          </a:r>
          <a:r>
            <a:rPr lang="en-IN" sz="3200" kern="1200" dirty="0">
              <a:latin typeface="Bahnschrift" panose="020B0502040204020203" pitchFamily="34" charset="0"/>
            </a:rPr>
            <a:t>()</a:t>
          </a:r>
        </a:p>
      </dsp:txBody>
      <dsp:txXfrm>
        <a:off x="51175" y="1277297"/>
        <a:ext cx="10025718" cy="945970"/>
      </dsp:txXfrm>
    </dsp:sp>
    <dsp:sp modelId="{2AE55C90-1E66-4491-9B5B-8546278F87FC}">
      <dsp:nvSpPr>
        <dsp:cNvPr id="0" name=""/>
        <dsp:cNvSpPr/>
      </dsp:nvSpPr>
      <dsp:spPr>
        <a:xfrm>
          <a:off x="0" y="2435722"/>
          <a:ext cx="10128068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>
              <a:latin typeface="Bahnschrift" panose="020B0502040204020203" pitchFamily="34" charset="0"/>
            </a:rPr>
            <a:t>pandas.read</a:t>
          </a:r>
          <a:r>
            <a:rPr lang="en-IN" sz="3200" kern="1200" dirty="0">
              <a:latin typeface="Bahnschrift" panose="020B0502040204020203" pitchFamily="34" charset="0"/>
            </a:rPr>
            <a:t>_[</a:t>
          </a:r>
          <a:r>
            <a:rPr lang="en-IN" sz="3200" kern="1200" dirty="0" err="1">
              <a:latin typeface="Bahnschrift" panose="020B0502040204020203" pitchFamily="34" charset="0"/>
            </a:rPr>
            <a:t>csv,sql,excel,json</a:t>
          </a:r>
          <a:r>
            <a:rPr lang="en-IN" sz="3200" kern="1200" dirty="0">
              <a:latin typeface="Bahnschrift" panose="020B0502040204020203" pitchFamily="34" charset="0"/>
            </a:rPr>
            <a:t>]()</a:t>
          </a:r>
          <a:endParaRPr lang="en-IN" sz="3200" i="1" kern="1200" dirty="0">
            <a:latin typeface="Bahnschrift" panose="020B0502040204020203" pitchFamily="34" charset="0"/>
          </a:endParaRPr>
        </a:p>
      </dsp:txBody>
      <dsp:txXfrm>
        <a:off x="51175" y="2486897"/>
        <a:ext cx="10025718" cy="945970"/>
      </dsp:txXfrm>
    </dsp:sp>
    <dsp:sp modelId="{471FF011-FCB8-4F71-81AA-02A01404062E}">
      <dsp:nvSpPr>
        <dsp:cNvPr id="0" name=""/>
        <dsp:cNvSpPr/>
      </dsp:nvSpPr>
      <dsp:spPr>
        <a:xfrm>
          <a:off x="0" y="3645322"/>
          <a:ext cx="10128068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Bahnschrift" panose="020B0502040204020203" pitchFamily="34" charset="0"/>
            </a:rPr>
            <a:t>Data_frame.to_[</a:t>
          </a:r>
          <a:r>
            <a:rPr lang="en-IN" sz="3200" kern="1200" dirty="0" err="1">
              <a:latin typeface="Bahnschrift" panose="020B0502040204020203" pitchFamily="34" charset="0"/>
            </a:rPr>
            <a:t>csv,sql,excel,json</a:t>
          </a:r>
          <a:r>
            <a:rPr lang="en-IN" sz="3200" kern="1200" dirty="0">
              <a:latin typeface="Bahnschrift" panose="020B0502040204020203" pitchFamily="34" charset="0"/>
            </a:rPr>
            <a:t>]</a:t>
          </a:r>
          <a:r>
            <a:rPr lang="en-IN" sz="2400" i="1" kern="1200" dirty="0">
              <a:latin typeface="Bahnschrift" panose="020B0502040204020203" pitchFamily="34" charset="0"/>
            </a:rPr>
            <a:t>.</a:t>
          </a:r>
          <a:endParaRPr lang="en-IN" sz="3200" i="1" kern="1200" dirty="0">
            <a:latin typeface="Bahnschrift" panose="020B0502040204020203" pitchFamily="34" charset="0"/>
          </a:endParaRPr>
        </a:p>
      </dsp:txBody>
      <dsp:txXfrm>
        <a:off x="51175" y="3696497"/>
        <a:ext cx="10025718" cy="945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8F466-1DE8-403F-AFD1-27A27E090DF7}">
      <dsp:nvSpPr>
        <dsp:cNvPr id="0" name=""/>
        <dsp:cNvSpPr/>
      </dsp:nvSpPr>
      <dsp:spPr>
        <a:xfrm>
          <a:off x="0" y="69043"/>
          <a:ext cx="10126800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</a:t>
          </a:r>
          <a:r>
            <a:rPr lang="en-IN" sz="3200" kern="1200" dirty="0" err="1"/>
            <a:t>column_name</a:t>
          </a:r>
          <a:r>
            <a:rPr lang="en-IN" sz="3200" kern="1200" dirty="0"/>
            <a:t>]</a:t>
          </a:r>
        </a:p>
      </dsp:txBody>
      <dsp:txXfrm>
        <a:off x="51175" y="120218"/>
        <a:ext cx="10024450" cy="945970"/>
      </dsp:txXfrm>
    </dsp:sp>
    <dsp:sp modelId="{D4555476-951F-41F4-93A4-FB72ACF401E7}">
      <dsp:nvSpPr>
        <dsp:cNvPr id="0" name=""/>
        <dsp:cNvSpPr/>
      </dsp:nvSpPr>
      <dsp:spPr>
        <a:xfrm>
          <a:off x="0" y="1225440"/>
          <a:ext cx="10126800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Data_frame.loc</a:t>
          </a:r>
          <a:r>
            <a:rPr lang="en-IN" sz="3200" kern="1200" dirty="0"/>
            <a:t>[</a:t>
          </a:r>
          <a:r>
            <a:rPr lang="en-IN" sz="3200" kern="1200" dirty="0" err="1"/>
            <a:t>row,column</a:t>
          </a:r>
          <a:r>
            <a:rPr lang="en-IN" sz="3200" kern="1200" dirty="0"/>
            <a:t>]</a:t>
          </a:r>
        </a:p>
      </dsp:txBody>
      <dsp:txXfrm>
        <a:off x="51175" y="1276615"/>
        <a:ext cx="10024450" cy="945970"/>
      </dsp:txXfrm>
    </dsp:sp>
    <dsp:sp modelId="{AE7DCCEE-9F46-438B-B077-B3CA0224DDF0}">
      <dsp:nvSpPr>
        <dsp:cNvPr id="0" name=""/>
        <dsp:cNvSpPr/>
      </dsp:nvSpPr>
      <dsp:spPr>
        <a:xfrm>
          <a:off x="0" y="2436949"/>
          <a:ext cx="10126800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Data_frame.iloc</a:t>
          </a:r>
          <a:r>
            <a:rPr lang="en-IN" sz="3200" kern="1200" dirty="0"/>
            <a:t>[</a:t>
          </a:r>
          <a:r>
            <a:rPr lang="en-IN" sz="3200" kern="1200" dirty="0" err="1"/>
            <a:t>int_value</a:t>
          </a:r>
          <a:r>
            <a:rPr lang="en-IN" sz="3200" kern="1200" dirty="0"/>
            <a:t>]</a:t>
          </a:r>
        </a:p>
      </dsp:txBody>
      <dsp:txXfrm>
        <a:off x="51175" y="2488124"/>
        <a:ext cx="10024450" cy="945970"/>
      </dsp:txXfrm>
    </dsp:sp>
    <dsp:sp modelId="{F925669C-5683-4C06-A25A-37DF4C498AFF}">
      <dsp:nvSpPr>
        <dsp:cNvPr id="0" name=""/>
        <dsp:cNvSpPr/>
      </dsp:nvSpPr>
      <dsp:spPr>
        <a:xfrm>
          <a:off x="0" y="3644640"/>
          <a:ext cx="10126800" cy="104832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</a:t>
          </a:r>
          <a:r>
            <a:rPr lang="en-IN" sz="3200" kern="1200" dirty="0" err="1"/>
            <a:t>column_name</a:t>
          </a:r>
          <a:r>
            <a:rPr lang="en-IN" sz="3200" kern="1200" dirty="0"/>
            <a:t>]=</a:t>
          </a:r>
          <a:r>
            <a:rPr lang="en-IN" sz="3200" kern="1200" dirty="0" err="1"/>
            <a:t>pd.Series</a:t>
          </a:r>
          <a:r>
            <a:rPr lang="en-IN" sz="3200" kern="1200" dirty="0"/>
            <a:t>(list)</a:t>
          </a:r>
        </a:p>
      </dsp:txBody>
      <dsp:txXfrm>
        <a:off x="51175" y="3695815"/>
        <a:ext cx="10024450" cy="945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D66F5-78E3-4225-99EA-A75C49A697CB}">
      <dsp:nvSpPr>
        <dsp:cNvPr id="0" name=""/>
        <dsp:cNvSpPr/>
      </dsp:nvSpPr>
      <dsp:spPr>
        <a:xfrm>
          <a:off x="0" y="26270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Data_frame.dtypes</a:t>
          </a:r>
          <a:r>
            <a:rPr lang="en-IN" sz="3200" kern="1200" dirty="0"/>
            <a:t>()</a:t>
          </a:r>
        </a:p>
      </dsp:txBody>
      <dsp:txXfrm>
        <a:off x="41238" y="67508"/>
        <a:ext cx="9823083" cy="762283"/>
      </dsp:txXfrm>
    </dsp:sp>
    <dsp:sp modelId="{A3E52A02-B64B-44F5-AF08-15B6D0A4C22D}">
      <dsp:nvSpPr>
        <dsp:cNvPr id="0" name=""/>
        <dsp:cNvSpPr/>
      </dsp:nvSpPr>
      <dsp:spPr>
        <a:xfrm>
          <a:off x="0" y="951669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[column].</a:t>
          </a:r>
          <a:r>
            <a:rPr lang="en-IN" sz="3200" kern="1200" dirty="0" err="1"/>
            <a:t>dtype</a:t>
          </a:r>
          <a:r>
            <a:rPr lang="en-IN" sz="3200" kern="1200" dirty="0"/>
            <a:t>()</a:t>
          </a:r>
        </a:p>
      </dsp:txBody>
      <dsp:txXfrm>
        <a:off x="41238" y="992907"/>
        <a:ext cx="9823083" cy="762283"/>
      </dsp:txXfrm>
    </dsp:sp>
    <dsp:sp modelId="{B582AE71-3B1F-4AA8-8C67-E2B114DA5FF0}">
      <dsp:nvSpPr>
        <dsp:cNvPr id="0" name=""/>
        <dsp:cNvSpPr/>
      </dsp:nvSpPr>
      <dsp:spPr>
        <a:xfrm>
          <a:off x="0" y="1877069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Data_frame.isnull</a:t>
          </a:r>
          <a:r>
            <a:rPr lang="en-IN" sz="3200" kern="1200" dirty="0"/>
            <a:t>()</a:t>
          </a:r>
        </a:p>
      </dsp:txBody>
      <dsp:txXfrm>
        <a:off x="41238" y="1918307"/>
        <a:ext cx="9823083" cy="762283"/>
      </dsp:txXfrm>
    </dsp:sp>
    <dsp:sp modelId="{6D637272-935D-4314-9FB8-C84A65EA0AE2}">
      <dsp:nvSpPr>
        <dsp:cNvPr id="0" name=""/>
        <dsp:cNvSpPr/>
      </dsp:nvSpPr>
      <dsp:spPr>
        <a:xfrm>
          <a:off x="0" y="2802469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[column].</a:t>
          </a:r>
          <a:r>
            <a:rPr lang="en-IN" sz="3200" kern="1200" dirty="0" err="1"/>
            <a:t>fillna</a:t>
          </a:r>
          <a:r>
            <a:rPr lang="en-IN" sz="3200" kern="1200" dirty="0"/>
            <a:t>(method=[</a:t>
          </a:r>
          <a:r>
            <a:rPr lang="en-IN" sz="3200" kern="1200" dirty="0" err="1"/>
            <a:t>bfill,fflill</a:t>
          </a:r>
          <a:r>
            <a:rPr lang="en-IN" sz="3200" kern="1200" dirty="0"/>
            <a:t>]</a:t>
          </a:r>
        </a:p>
      </dsp:txBody>
      <dsp:txXfrm>
        <a:off x="41238" y="2843707"/>
        <a:ext cx="9823083" cy="762283"/>
      </dsp:txXfrm>
    </dsp:sp>
    <dsp:sp modelId="{C0B00864-8334-4A83-8F6D-62D6C245A2EA}">
      <dsp:nvSpPr>
        <dsp:cNvPr id="0" name=""/>
        <dsp:cNvSpPr/>
      </dsp:nvSpPr>
      <dsp:spPr>
        <a:xfrm>
          <a:off x="0" y="3727869"/>
          <a:ext cx="9905559" cy="844759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</a:t>
          </a:r>
          <a:r>
            <a:rPr lang="en-IN" sz="3200" kern="1200" dirty="0"/>
            <a:t>[column].replace(</a:t>
          </a:r>
          <a:r>
            <a:rPr lang="en-IN" sz="3200" kern="1200" dirty="0" err="1"/>
            <a:t>value,to_value</a:t>
          </a:r>
          <a:r>
            <a:rPr lang="en-IN" sz="3200" kern="1200" dirty="0"/>
            <a:t>)</a:t>
          </a:r>
        </a:p>
      </dsp:txBody>
      <dsp:txXfrm>
        <a:off x="41238" y="3769107"/>
        <a:ext cx="9823083" cy="762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342F4-D758-4447-ACD0-1BC64B177D5E}">
      <dsp:nvSpPr>
        <dsp:cNvPr id="0" name=""/>
        <dsp:cNvSpPr/>
      </dsp:nvSpPr>
      <dsp:spPr>
        <a:xfrm>
          <a:off x="0" y="13030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Data_frame.map</a:t>
          </a:r>
          <a:r>
            <a:rPr lang="en-IN" sz="3200" kern="1200" dirty="0"/>
            <a:t>(function)</a:t>
          </a:r>
        </a:p>
      </dsp:txBody>
      <dsp:txXfrm>
        <a:off x="36278" y="49308"/>
        <a:ext cx="10054244" cy="670597"/>
      </dsp:txXfrm>
    </dsp:sp>
    <dsp:sp modelId="{6A3CEB88-6298-4611-A875-595290E47737}">
      <dsp:nvSpPr>
        <dsp:cNvPr id="0" name=""/>
        <dsp:cNvSpPr/>
      </dsp:nvSpPr>
      <dsp:spPr>
        <a:xfrm>
          <a:off x="0" y="844916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Data_frame.apply</a:t>
          </a:r>
          <a:r>
            <a:rPr lang="en-IN" sz="3200" kern="1200" dirty="0"/>
            <a:t>(</a:t>
          </a:r>
          <a:r>
            <a:rPr lang="en-IN" sz="3200" kern="1200" dirty="0" err="1"/>
            <a:t>function,axis</a:t>
          </a:r>
          <a:r>
            <a:rPr lang="en-IN" sz="3200" kern="1200" dirty="0"/>
            <a:t>=)</a:t>
          </a:r>
        </a:p>
      </dsp:txBody>
      <dsp:txXfrm>
        <a:off x="36278" y="881194"/>
        <a:ext cx="10054244" cy="670597"/>
      </dsp:txXfrm>
    </dsp:sp>
    <dsp:sp modelId="{BB1BDD4F-1B32-4047-B4E0-6E168CCD6246}">
      <dsp:nvSpPr>
        <dsp:cNvPr id="0" name=""/>
        <dsp:cNvSpPr/>
      </dsp:nvSpPr>
      <dsp:spPr>
        <a:xfrm>
          <a:off x="0" y="1668709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Data_frame.describe</a:t>
          </a:r>
          <a:r>
            <a:rPr lang="en-IN" sz="3200" kern="1200" dirty="0"/>
            <a:t>()</a:t>
          </a:r>
        </a:p>
      </dsp:txBody>
      <dsp:txXfrm>
        <a:off x="36278" y="1704987"/>
        <a:ext cx="10054244" cy="670597"/>
      </dsp:txXfrm>
    </dsp:sp>
    <dsp:sp modelId="{8A6B3E16-76F2-4552-8BFC-C572278ECC75}">
      <dsp:nvSpPr>
        <dsp:cNvPr id="0" name=""/>
        <dsp:cNvSpPr/>
      </dsp:nvSpPr>
      <dsp:spPr>
        <a:xfrm>
          <a:off x="0" y="2492503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Data_frame.unique</a:t>
          </a:r>
          <a:r>
            <a:rPr lang="en-IN" sz="3200" kern="1200" dirty="0"/>
            <a:t>()</a:t>
          </a:r>
        </a:p>
      </dsp:txBody>
      <dsp:txXfrm>
        <a:off x="36278" y="2528781"/>
        <a:ext cx="10054244" cy="670597"/>
      </dsp:txXfrm>
    </dsp:sp>
    <dsp:sp modelId="{1A1C6241-2076-48D8-B2DA-C834175E0A70}">
      <dsp:nvSpPr>
        <dsp:cNvPr id="0" name=""/>
        <dsp:cNvSpPr/>
      </dsp:nvSpPr>
      <dsp:spPr>
        <a:xfrm>
          <a:off x="0" y="3316297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Data_frame.value_counts</a:t>
          </a:r>
          <a:r>
            <a:rPr lang="en-IN" sz="3200" kern="1200" dirty="0"/>
            <a:t>()</a:t>
          </a:r>
        </a:p>
      </dsp:txBody>
      <dsp:txXfrm>
        <a:off x="36278" y="3352575"/>
        <a:ext cx="10054244" cy="670597"/>
      </dsp:txXfrm>
    </dsp:sp>
    <dsp:sp modelId="{87ED8ADB-065C-42D2-80A8-7A9D5A12555B}">
      <dsp:nvSpPr>
        <dsp:cNvPr id="0" name=""/>
        <dsp:cNvSpPr/>
      </dsp:nvSpPr>
      <dsp:spPr>
        <a:xfrm>
          <a:off x="0" y="4140090"/>
          <a:ext cx="10126800" cy="743153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Data_frame.info()</a:t>
          </a:r>
        </a:p>
      </dsp:txBody>
      <dsp:txXfrm>
        <a:off x="36278" y="4176368"/>
        <a:ext cx="10054244" cy="6705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22ABD-AC8E-4300-BC67-10F89DDE0428}">
      <dsp:nvSpPr>
        <dsp:cNvPr id="0" name=""/>
        <dsp:cNvSpPr/>
      </dsp:nvSpPr>
      <dsp:spPr>
        <a:xfrm>
          <a:off x="0" y="11562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Data_frame.groupby</a:t>
          </a:r>
          <a:r>
            <a:rPr lang="en-IN" sz="3200" kern="1200" dirty="0"/>
            <a:t>(by=,</a:t>
          </a:r>
          <a:r>
            <a:rPr lang="en-IN" sz="3200" kern="1200" dirty="0" err="1"/>
            <a:t>as_index</a:t>
          </a:r>
          <a:r>
            <a:rPr lang="en-IN" sz="3200" kern="1200" dirty="0"/>
            <a:t>)</a:t>
          </a:r>
        </a:p>
      </dsp:txBody>
      <dsp:txXfrm>
        <a:off x="53916" y="65478"/>
        <a:ext cx="10018968" cy="996648"/>
      </dsp:txXfrm>
    </dsp:sp>
    <dsp:sp modelId="{8B5A15E6-055D-45CE-8687-7C5697285AB5}">
      <dsp:nvSpPr>
        <dsp:cNvPr id="0" name=""/>
        <dsp:cNvSpPr/>
      </dsp:nvSpPr>
      <dsp:spPr>
        <a:xfrm>
          <a:off x="0" y="1285963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Data_frame.groupby</a:t>
          </a:r>
          <a:r>
            <a:rPr lang="en-IN" sz="3200" kern="1200" dirty="0"/>
            <a:t>(by=[])</a:t>
          </a:r>
        </a:p>
      </dsp:txBody>
      <dsp:txXfrm>
        <a:off x="53916" y="1339879"/>
        <a:ext cx="10018968" cy="996648"/>
      </dsp:txXfrm>
    </dsp:sp>
    <dsp:sp modelId="{DF0AD759-2145-4803-B88F-8D96B48F54CE}">
      <dsp:nvSpPr>
        <dsp:cNvPr id="0" name=""/>
        <dsp:cNvSpPr/>
      </dsp:nvSpPr>
      <dsp:spPr>
        <a:xfrm>
          <a:off x="0" y="2560363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Data_frame.sort_values</a:t>
          </a:r>
          <a:r>
            <a:rPr lang="en-IN" sz="3200" kern="1200" dirty="0"/>
            <a:t>(by=[])</a:t>
          </a:r>
        </a:p>
      </dsp:txBody>
      <dsp:txXfrm>
        <a:off x="53916" y="2614279"/>
        <a:ext cx="10018968" cy="996648"/>
      </dsp:txXfrm>
    </dsp:sp>
    <dsp:sp modelId="{B350F8F0-615C-4AA0-A569-C6C8F5A3B60E}">
      <dsp:nvSpPr>
        <dsp:cNvPr id="0" name=""/>
        <dsp:cNvSpPr/>
      </dsp:nvSpPr>
      <dsp:spPr>
        <a:xfrm>
          <a:off x="0" y="3834762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Data_frame.groupby</a:t>
          </a:r>
          <a:r>
            <a:rPr lang="en-IN" sz="3200" kern="1200" dirty="0"/>
            <a:t>().</a:t>
          </a:r>
          <a:r>
            <a:rPr lang="en-IN" sz="3200" kern="1200" dirty="0" err="1"/>
            <a:t>agg</a:t>
          </a:r>
          <a:r>
            <a:rPr lang="en-IN" sz="3200" kern="1200" dirty="0"/>
            <a:t>()</a:t>
          </a:r>
        </a:p>
      </dsp:txBody>
      <dsp:txXfrm>
        <a:off x="53916" y="3888678"/>
        <a:ext cx="10018968" cy="996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ED593-9CD8-4B04-BFD6-04F1E32AA2D1}">
      <dsp:nvSpPr>
        <dsp:cNvPr id="0" name=""/>
        <dsp:cNvSpPr/>
      </dsp:nvSpPr>
      <dsp:spPr>
        <a:xfrm>
          <a:off x="0" y="36240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Data_frame.rename</a:t>
          </a:r>
          <a:r>
            <a:rPr lang="en-IN" sz="3200" kern="1200" dirty="0"/>
            <a:t>(columns={},axis={},index={})</a:t>
          </a:r>
        </a:p>
      </dsp:txBody>
      <dsp:txXfrm>
        <a:off x="53916" y="90156"/>
        <a:ext cx="10018968" cy="996648"/>
      </dsp:txXfrm>
    </dsp:sp>
    <dsp:sp modelId="{CBE699E9-5423-45CE-88AF-8AE05CB55967}">
      <dsp:nvSpPr>
        <dsp:cNvPr id="0" name=""/>
        <dsp:cNvSpPr/>
      </dsp:nvSpPr>
      <dsp:spPr>
        <a:xfrm>
          <a:off x="0" y="1310640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Data_frame.join</a:t>
          </a:r>
          <a:r>
            <a:rPr lang="en-IN" sz="3200" kern="1200" dirty="0"/>
            <a:t>(data_frame2,l_suffix,r_suffix)</a:t>
          </a:r>
        </a:p>
      </dsp:txBody>
      <dsp:txXfrm>
        <a:off x="53916" y="1364556"/>
        <a:ext cx="10018968" cy="996648"/>
      </dsp:txXfrm>
    </dsp:sp>
    <dsp:sp modelId="{2C2A8144-9787-49C7-8030-410D1235013E}">
      <dsp:nvSpPr>
        <dsp:cNvPr id="0" name=""/>
        <dsp:cNvSpPr/>
      </dsp:nvSpPr>
      <dsp:spPr>
        <a:xfrm>
          <a:off x="0" y="2585040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Data_frame.concat</a:t>
          </a:r>
          <a:r>
            <a:rPr lang="en-IN" sz="3200" kern="1200" dirty="0"/>
            <a:t>([</a:t>
          </a:r>
          <a:r>
            <a:rPr lang="en-IN" sz="3200" kern="1200" dirty="0" err="1"/>
            <a:t>df</a:t>
          </a:r>
          <a:r>
            <a:rPr lang="en-IN" sz="3200" kern="1200" dirty="0"/>
            <a:t>],axis=[0,1])</a:t>
          </a:r>
        </a:p>
      </dsp:txBody>
      <dsp:txXfrm>
        <a:off x="53916" y="2638956"/>
        <a:ext cx="10018968" cy="996648"/>
      </dsp:txXfrm>
    </dsp:sp>
    <dsp:sp modelId="{5AB0E8B3-73FC-44FD-941A-FC5D55AAAC79}">
      <dsp:nvSpPr>
        <dsp:cNvPr id="0" name=""/>
        <dsp:cNvSpPr/>
      </dsp:nvSpPr>
      <dsp:spPr>
        <a:xfrm>
          <a:off x="0" y="3859440"/>
          <a:ext cx="10126800" cy="1104480"/>
        </a:xfrm>
        <a:prstGeom prst="roundRect">
          <a:avLst/>
        </a:prstGeom>
        <a:noFill/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Pd.cut</a:t>
          </a:r>
          <a:r>
            <a:rPr lang="en-IN" sz="3200" kern="1200" dirty="0"/>
            <a:t>(labels=[],bins=[],x=column)</a:t>
          </a:r>
        </a:p>
      </dsp:txBody>
      <dsp:txXfrm>
        <a:off x="53916" y="3913356"/>
        <a:ext cx="10018968" cy="996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0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0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8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65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01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9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4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9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66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2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2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4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4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847EAE-F698-42F4-BC0D-D7C71A4B1B75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B6A78C-98AE-4B3B-AF05-B2960AD0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54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0F06-DD3D-DC72-C323-53E1C7FDB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211" y="1691975"/>
            <a:ext cx="9591577" cy="3474050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DATA CLEANING USING PANDAS</a:t>
            </a:r>
          </a:p>
        </p:txBody>
      </p:sp>
    </p:spTree>
    <p:extLst>
      <p:ext uri="{BB962C8B-B14F-4D97-AF65-F5344CB8AC3E}">
        <p14:creationId xmlns:p14="http://schemas.microsoft.com/office/powerpoint/2010/main" val="42143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D4B2-58E6-4B2B-4804-CF10CEE2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THANK YOU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CD9E3D-121D-24F8-42E9-5595F0750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25414"/>
              </p:ext>
            </p:extLst>
          </p:nvPr>
        </p:nvGraphicFramePr>
        <p:xfrm>
          <a:off x="513307" y="2366797"/>
          <a:ext cx="5669280" cy="310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9319">
                  <a:extLst>
                    <a:ext uri="{9D8B030D-6E8A-4147-A177-3AD203B41FA5}">
                      <a16:colId xmlns:a16="http://schemas.microsoft.com/office/drawing/2014/main" val="3145707016"/>
                    </a:ext>
                  </a:extLst>
                </a:gridCol>
                <a:gridCol w="2729961">
                  <a:extLst>
                    <a:ext uri="{9D8B030D-6E8A-4147-A177-3AD203B41FA5}">
                      <a16:colId xmlns:a16="http://schemas.microsoft.com/office/drawing/2014/main" val="3696889288"/>
                    </a:ext>
                  </a:extLst>
                </a:gridCol>
              </a:tblGrid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ROHAN 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16139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SANDESH C 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4GM20CS088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477473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SHREEHARSHA B 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4GM20CS102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517502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THEJU S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4GM20CS117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637851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TUSHAR B 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4GM20CS118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33476"/>
                  </a:ext>
                </a:extLst>
              </a:tr>
              <a:tr h="43575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VARUN S. PATIL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4GM20CS124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0766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037ADA9-CAE3-70D6-CB45-E6F033C8D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1666059"/>
            <a:ext cx="4762500" cy="4762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1424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D4B2-58E6-4B2B-4804-CF10CEE2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2" y="13062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CONTENTS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D39923-B814-99A5-368F-68D0D2B7E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422241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2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A991-C639-9586-BB25-F403E05E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2F8E-FDB1-B8F4-40EB-7810F6C7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Pandas is the most popular module in python among Data Science , ML , AI, Data Analysis and Data Engineering domains.</a:t>
            </a:r>
          </a:p>
          <a:p>
            <a:r>
              <a:rPr lang="en-IN" sz="2800" dirty="0">
                <a:latin typeface="Bahnschrift" panose="020B0502040204020203" pitchFamily="34" charset="0"/>
              </a:rPr>
              <a:t>It is fast and accurate as the most of the backend code is written in C , C++ .</a:t>
            </a:r>
          </a:p>
          <a:p>
            <a:r>
              <a:rPr lang="en-IN" sz="2800" dirty="0">
                <a:latin typeface="Bahnschrift" panose="020B0502040204020203" pitchFamily="34" charset="0"/>
              </a:rPr>
              <a:t>It has backbone as </a:t>
            </a:r>
            <a:r>
              <a:rPr lang="en-IN" sz="2800" dirty="0" err="1">
                <a:latin typeface="Bahnschrift" panose="020B0502040204020203" pitchFamily="34" charset="0"/>
              </a:rPr>
              <a:t>numpy</a:t>
            </a:r>
            <a:r>
              <a:rPr lang="en-IN" sz="2800" dirty="0">
                <a:latin typeface="Bahnschrift" panose="020B0502040204020203" pitchFamily="34" charset="0"/>
              </a:rPr>
              <a:t> which is also implemented in C,C++.</a:t>
            </a:r>
          </a:p>
          <a:p>
            <a:r>
              <a:rPr lang="en-IN" sz="2800" dirty="0">
                <a:latin typeface="Bahnschrift" panose="020B0502040204020203" pitchFamily="34" charset="0"/>
              </a:rPr>
              <a:t>If you are interested in any of the above domain then pandas is the must to know skill.</a:t>
            </a:r>
          </a:p>
        </p:txBody>
      </p:sp>
    </p:spTree>
    <p:extLst>
      <p:ext uri="{BB962C8B-B14F-4D97-AF65-F5344CB8AC3E}">
        <p14:creationId xmlns:p14="http://schemas.microsoft.com/office/powerpoint/2010/main" val="251960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416"/>
            <a:ext cx="121920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CREATING,READING AND WRITING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148999"/>
              </p:ext>
            </p:extLst>
          </p:nvPr>
        </p:nvGraphicFramePr>
        <p:xfrm>
          <a:off x="1031965" y="1838680"/>
          <a:ext cx="10128069" cy="4710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11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336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INDEXING , SLICING AND ASSIGNING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49704"/>
              </p:ext>
            </p:extLst>
          </p:nvPr>
        </p:nvGraphicFramePr>
        <p:xfrm>
          <a:off x="1032600" y="1942864"/>
          <a:ext cx="10126800" cy="470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8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26" y="206336"/>
            <a:ext cx="11591108" cy="1609344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DATA TYPES AND MISSING VALUES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869090"/>
              </p:ext>
            </p:extLst>
          </p:nvPr>
        </p:nvGraphicFramePr>
        <p:xfrm>
          <a:off x="1143220" y="2052765"/>
          <a:ext cx="9905559" cy="4598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42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7416"/>
            <a:ext cx="12070080" cy="1609344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MAP AND SUMMARY FUNCTIONS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627731"/>
              </p:ext>
            </p:extLst>
          </p:nvPr>
        </p:nvGraphicFramePr>
        <p:xfrm>
          <a:off x="1093560" y="1953633"/>
          <a:ext cx="10126800" cy="490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87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61" y="19043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GROUPING AND SORTING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817682"/>
              </p:ext>
            </p:extLst>
          </p:nvPr>
        </p:nvGraphicFramePr>
        <p:xfrm>
          <a:off x="1032600" y="1716760"/>
          <a:ext cx="10126800" cy="495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9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361D-D734-6CA2-BD7D-8CA3009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97" y="14159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RENAMING AND JOINING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39AAEE-4426-C249-EDE6-9DF2E854B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836532"/>
              </p:ext>
            </p:extLst>
          </p:nvPr>
        </p:nvGraphicFramePr>
        <p:xfrm>
          <a:off x="1032600" y="1611746"/>
          <a:ext cx="10126800" cy="500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99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224</TotalTime>
  <Words>419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Cascadia Code SemiBold</vt:lpstr>
      <vt:lpstr>Celestial</vt:lpstr>
      <vt:lpstr>DATA CLEANING USING PANDAS</vt:lpstr>
      <vt:lpstr>CONTENTS</vt:lpstr>
      <vt:lpstr>introduction</vt:lpstr>
      <vt:lpstr>CREATING,READING AND WRITING</vt:lpstr>
      <vt:lpstr>INDEXING , SLICING AND ASSIGNING</vt:lpstr>
      <vt:lpstr>DATA TYPES AND MISSING VALUES</vt:lpstr>
      <vt:lpstr>MAP AND SUMMARY FUNCTIONS</vt:lpstr>
      <vt:lpstr>GROUPING AND SORTING</vt:lpstr>
      <vt:lpstr>RENAMING AND JOINING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USING PANDAS</dc:title>
  <dc:creator>VARUN PATIL</dc:creator>
  <cp:lastModifiedBy>VARUN PATIL</cp:lastModifiedBy>
  <cp:revision>10</cp:revision>
  <dcterms:created xsi:type="dcterms:W3CDTF">2023-06-14T04:10:31Z</dcterms:created>
  <dcterms:modified xsi:type="dcterms:W3CDTF">2023-06-20T04:38:35Z</dcterms:modified>
</cp:coreProperties>
</file>