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6" r:id="rId5"/>
    <p:sldId id="2146847054" r:id="rId6"/>
    <p:sldId id="262" r:id="rId7"/>
    <p:sldId id="263" r:id="rId8"/>
    <p:sldId id="2146847062" r:id="rId9"/>
    <p:sldId id="265" r:id="rId10"/>
    <p:sldId id="2146847070" r:id="rId11"/>
    <p:sldId id="2146847064" r:id="rId12"/>
    <p:sldId id="2146847065" r:id="rId13"/>
    <p:sldId id="2146847068" r:id="rId14"/>
    <p:sldId id="2146847066" r:id="rId15"/>
    <p:sldId id="2146847067" r:id="rId16"/>
    <p:sldId id="2146847069" r:id="rId17"/>
    <p:sldId id="2146847063" r:id="rId18"/>
    <p:sldId id="2146847074" r:id="rId19"/>
    <p:sldId id="2146847073" r:id="rId20"/>
    <p:sldId id="266" r:id="rId21"/>
    <p:sldId id="267" r:id="rId22"/>
    <p:sldId id="269" r:id="rId23"/>
    <p:sldId id="2146847075" r:id="rId24"/>
    <p:sldId id="2146847059" r:id="rId25"/>
    <p:sldId id="2146847060" r:id="rId26"/>
    <p:sldId id="2146847061" r:id="rId27"/>
    <p:sldId id="2146847071" r:id="rId28"/>
    <p:sldId id="2146847072"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2D370A-C40C-4F85-8338-B0251A7C37BB}" v="33" dt="2025-08-04T17:55:30.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B" userId="df97b7589024c7f1" providerId="LiveId" clId="{A02D370A-C40C-4F85-8338-B0251A7C37BB}"/>
    <pc:docChg chg="undo custSel addSld delSld modSld sldOrd">
      <pc:chgData name="VARUN B" userId="df97b7589024c7f1" providerId="LiveId" clId="{A02D370A-C40C-4F85-8338-B0251A7C37BB}" dt="2025-08-04T17:57:03.987" v="749" actId="20577"/>
      <pc:docMkLst>
        <pc:docMk/>
      </pc:docMkLst>
      <pc:sldChg chg="modSp mod">
        <pc:chgData name="VARUN B" userId="df97b7589024c7f1" providerId="LiveId" clId="{A02D370A-C40C-4F85-8338-B0251A7C37BB}" dt="2025-08-04T17:43:59.315" v="519" actId="113"/>
        <pc:sldMkLst>
          <pc:docMk/>
          <pc:sldMk cId="4154508776" sldId="266"/>
        </pc:sldMkLst>
        <pc:spChg chg="mod">
          <ac:chgData name="VARUN B" userId="df97b7589024c7f1" providerId="LiveId" clId="{A02D370A-C40C-4F85-8338-B0251A7C37BB}" dt="2025-08-04T17:43:59.315" v="519" actId="113"/>
          <ac:spMkLst>
            <pc:docMk/>
            <pc:sldMk cId="4154508776" sldId="266"/>
            <ac:spMk id="2" creationId="{F7F0871F-2198-9E37-C96F-3611AA199B60}"/>
          </ac:spMkLst>
        </pc:spChg>
        <pc:spChg chg="mod">
          <ac:chgData name="VARUN B" userId="df97b7589024c7f1" providerId="LiveId" clId="{A02D370A-C40C-4F85-8338-B0251A7C37BB}" dt="2025-08-04T17:29:38.495" v="295" actId="20577"/>
          <ac:spMkLst>
            <pc:docMk/>
            <pc:sldMk cId="4154508776" sldId="266"/>
            <ac:spMk id="5" creationId="{8FBA75B4-2DD5-42EB-9397-F36BFB8BA723}"/>
          </ac:spMkLst>
        </pc:spChg>
      </pc:sldChg>
      <pc:sldChg chg="modSp mod">
        <pc:chgData name="VARUN B" userId="df97b7589024c7f1" providerId="LiveId" clId="{A02D370A-C40C-4F85-8338-B0251A7C37BB}" dt="2025-08-04T17:44:07.659" v="521" actId="113"/>
        <pc:sldMkLst>
          <pc:docMk/>
          <pc:sldMk cId="1483293388" sldId="267"/>
        </pc:sldMkLst>
        <pc:spChg chg="mod">
          <ac:chgData name="VARUN B" userId="df97b7589024c7f1" providerId="LiveId" clId="{A02D370A-C40C-4F85-8338-B0251A7C37BB}" dt="2025-08-04T17:44:07.659" v="521" actId="113"/>
          <ac:spMkLst>
            <pc:docMk/>
            <pc:sldMk cId="1483293388" sldId="267"/>
            <ac:spMk id="2" creationId="{D3304455-6802-6CA9-8475-2F6DD1B8D409}"/>
          </ac:spMkLst>
        </pc:spChg>
        <pc:spChg chg="mod">
          <ac:chgData name="VARUN B" userId="df97b7589024c7f1" providerId="LiveId" clId="{A02D370A-C40C-4F85-8338-B0251A7C37BB}" dt="2025-08-04T17:33:24.539" v="357" actId="20577"/>
          <ac:spMkLst>
            <pc:docMk/>
            <pc:sldMk cId="1483293388" sldId="267"/>
            <ac:spMk id="5" creationId="{8FBA75B4-2DD5-42EB-9397-F36BFB8BA723}"/>
          </ac:spMkLst>
        </pc:spChg>
      </pc:sldChg>
      <pc:sldChg chg="del">
        <pc:chgData name="VARUN B" userId="df97b7589024c7f1" providerId="LiveId" clId="{A02D370A-C40C-4F85-8338-B0251A7C37BB}" dt="2025-08-04T17:35:39.084" v="361" actId="2696"/>
        <pc:sldMkLst>
          <pc:docMk/>
          <pc:sldMk cId="3183315129" sldId="268"/>
        </pc:sldMkLst>
      </pc:sldChg>
      <pc:sldChg chg="addSp delSp modSp mod">
        <pc:chgData name="VARUN B" userId="df97b7589024c7f1" providerId="LiveId" clId="{A02D370A-C40C-4F85-8338-B0251A7C37BB}" dt="2025-08-04T17:44:22.032" v="525" actId="20577"/>
        <pc:sldMkLst>
          <pc:docMk/>
          <pc:sldMk cId="728950222" sldId="269"/>
        </pc:sldMkLst>
        <pc:spChg chg="del mod">
          <ac:chgData name="VARUN B" userId="df97b7589024c7f1" providerId="LiveId" clId="{A02D370A-C40C-4F85-8338-B0251A7C37BB}" dt="2025-08-04T17:37:31.351" v="364"/>
          <ac:spMkLst>
            <pc:docMk/>
            <pc:sldMk cId="728950222" sldId="269"/>
            <ac:spMk id="2" creationId="{357C38BC-22B3-37B2-E0C3-812020A76077}"/>
          </ac:spMkLst>
        </pc:spChg>
        <pc:spChg chg="add mod">
          <ac:chgData name="VARUN B" userId="df97b7589024c7f1" providerId="LiveId" clId="{A02D370A-C40C-4F85-8338-B0251A7C37BB}" dt="2025-08-04T17:44:22.032" v="525" actId="20577"/>
          <ac:spMkLst>
            <pc:docMk/>
            <pc:sldMk cId="728950222" sldId="269"/>
            <ac:spMk id="3" creationId="{3AF22A70-7867-DF1D-CD21-5F2DA30ECBBA}"/>
          </ac:spMkLst>
        </pc:spChg>
        <pc:spChg chg="add">
          <ac:chgData name="VARUN B" userId="df97b7589024c7f1" providerId="LiveId" clId="{A02D370A-C40C-4F85-8338-B0251A7C37BB}" dt="2025-08-04T17:39:37.885" v="387"/>
          <ac:spMkLst>
            <pc:docMk/>
            <pc:sldMk cId="728950222" sldId="269"/>
            <ac:spMk id="4" creationId="{2B127222-3A32-7ABB-DC22-C47CE23A1313}"/>
          </ac:spMkLst>
        </pc:spChg>
      </pc:sldChg>
      <pc:sldChg chg="del">
        <pc:chgData name="VARUN B" userId="df97b7589024c7f1" providerId="LiveId" clId="{A02D370A-C40C-4F85-8338-B0251A7C37BB}" dt="2025-08-04T17:35:44.602" v="362" actId="2696"/>
        <pc:sldMkLst>
          <pc:docMk/>
          <pc:sldMk cId="614882681" sldId="2146847055"/>
        </pc:sldMkLst>
      </pc:sldChg>
      <pc:sldChg chg="addSp delSp modSp mod">
        <pc:chgData name="VARUN B" userId="df97b7589024c7f1" providerId="LiveId" clId="{A02D370A-C40C-4F85-8338-B0251A7C37BB}" dt="2025-08-04T17:49:05.545" v="634" actId="1076"/>
        <pc:sldMkLst>
          <pc:docMk/>
          <pc:sldMk cId="384733178" sldId="2146847059"/>
        </pc:sldMkLst>
        <pc:spChg chg="del mod">
          <ac:chgData name="VARUN B" userId="df97b7589024c7f1" providerId="LiveId" clId="{A02D370A-C40C-4F85-8338-B0251A7C37BB}" dt="2025-08-04T17:48:32.852" v="582" actId="931"/>
          <ac:spMkLst>
            <pc:docMk/>
            <pc:sldMk cId="384733178" sldId="2146847059"/>
            <ac:spMk id="3" creationId="{177D9613-6E93-8A63-8EC7-750760D77FD8}"/>
          </ac:spMkLst>
        </pc:spChg>
        <pc:picChg chg="add mod">
          <ac:chgData name="VARUN B" userId="df97b7589024c7f1" providerId="LiveId" clId="{A02D370A-C40C-4F85-8338-B0251A7C37BB}" dt="2025-08-04T17:49:05.545" v="634" actId="1076"/>
          <ac:picMkLst>
            <pc:docMk/>
            <pc:sldMk cId="384733178" sldId="2146847059"/>
            <ac:picMk id="5" creationId="{309882B3-B083-B1D1-F40B-FC1767C80CD2}"/>
          </ac:picMkLst>
        </pc:picChg>
      </pc:sldChg>
      <pc:sldChg chg="addSp delSp modSp mod">
        <pc:chgData name="VARUN B" userId="df97b7589024c7f1" providerId="LiveId" clId="{A02D370A-C40C-4F85-8338-B0251A7C37BB}" dt="2025-08-04T17:49:18.540" v="637" actId="1076"/>
        <pc:sldMkLst>
          <pc:docMk/>
          <pc:sldMk cId="4128710330" sldId="2146847060"/>
        </pc:sldMkLst>
        <pc:spChg chg="del mod">
          <ac:chgData name="VARUN B" userId="df97b7589024c7f1" providerId="LiveId" clId="{A02D370A-C40C-4F85-8338-B0251A7C37BB}" dt="2025-08-04T17:48:55.944" v="633" actId="931"/>
          <ac:spMkLst>
            <pc:docMk/>
            <pc:sldMk cId="4128710330" sldId="2146847060"/>
            <ac:spMk id="3" creationId="{177D9613-6E93-8A63-8EC7-750760D77FD8}"/>
          </ac:spMkLst>
        </pc:spChg>
        <pc:picChg chg="add mod">
          <ac:chgData name="VARUN B" userId="df97b7589024c7f1" providerId="LiveId" clId="{A02D370A-C40C-4F85-8338-B0251A7C37BB}" dt="2025-08-04T17:49:18.540" v="637" actId="1076"/>
          <ac:picMkLst>
            <pc:docMk/>
            <pc:sldMk cId="4128710330" sldId="2146847060"/>
            <ac:picMk id="5" creationId="{0E92C7F2-8970-611A-CEF6-3A1AB43954A2}"/>
          </ac:picMkLst>
        </pc:picChg>
      </pc:sldChg>
      <pc:sldChg chg="addSp delSp modSp mod">
        <pc:chgData name="VARUN B" userId="df97b7589024c7f1" providerId="LiveId" clId="{A02D370A-C40C-4F85-8338-B0251A7C37BB}" dt="2025-08-04T17:49:42.582" v="680" actId="1076"/>
        <pc:sldMkLst>
          <pc:docMk/>
          <pc:sldMk cId="2171852726" sldId="2146847061"/>
        </pc:sldMkLst>
        <pc:spChg chg="del mod">
          <ac:chgData name="VARUN B" userId="df97b7589024c7f1" providerId="LiveId" clId="{A02D370A-C40C-4F85-8338-B0251A7C37BB}" dt="2025-08-04T17:49:36.437" v="679" actId="931"/>
          <ac:spMkLst>
            <pc:docMk/>
            <pc:sldMk cId="2171852726" sldId="2146847061"/>
            <ac:spMk id="3" creationId="{177D9613-6E93-8A63-8EC7-750760D77FD8}"/>
          </ac:spMkLst>
        </pc:spChg>
        <pc:picChg chg="add mod">
          <ac:chgData name="VARUN B" userId="df97b7589024c7f1" providerId="LiveId" clId="{A02D370A-C40C-4F85-8338-B0251A7C37BB}" dt="2025-08-04T17:49:42.582" v="680" actId="1076"/>
          <ac:picMkLst>
            <pc:docMk/>
            <pc:sldMk cId="2171852726" sldId="2146847061"/>
            <ac:picMk id="5" creationId="{0F75B695-01D7-0037-689C-53D0ADA0B0FC}"/>
          </ac:picMkLst>
        </pc:picChg>
      </pc:sldChg>
      <pc:sldChg chg="addSp delSp modSp mod ord">
        <pc:chgData name="VARUN B" userId="df97b7589024c7f1" providerId="LiveId" clId="{A02D370A-C40C-4F85-8338-B0251A7C37BB}" dt="2025-08-04T17:28:22.802" v="202" actId="931"/>
        <pc:sldMkLst>
          <pc:docMk/>
          <pc:sldMk cId="368819945" sldId="2146847063"/>
        </pc:sldMkLst>
        <pc:spChg chg="del mod">
          <ac:chgData name="VARUN B" userId="df97b7589024c7f1" providerId="LiveId" clId="{A02D370A-C40C-4F85-8338-B0251A7C37BB}" dt="2025-08-04T17:28:22.802" v="202" actId="931"/>
          <ac:spMkLst>
            <pc:docMk/>
            <pc:sldMk cId="368819945" sldId="2146847063"/>
            <ac:spMk id="2" creationId="{CB8A7314-BE9E-FED7-6C73-5D2E60616D18}"/>
          </ac:spMkLst>
        </pc:spChg>
        <pc:spChg chg="mod">
          <ac:chgData name="VARUN B" userId="df97b7589024c7f1" providerId="LiveId" clId="{A02D370A-C40C-4F85-8338-B0251A7C37BB}" dt="2025-08-04T17:28:01.682" v="200" actId="20577"/>
          <ac:spMkLst>
            <pc:docMk/>
            <pc:sldMk cId="368819945" sldId="2146847063"/>
            <ac:spMk id="5" creationId="{BE02BA1B-C4E9-D207-9A0A-AAC0805DF1EC}"/>
          </ac:spMkLst>
        </pc:spChg>
        <pc:picChg chg="add mod">
          <ac:chgData name="VARUN B" userId="df97b7589024c7f1" providerId="LiveId" clId="{A02D370A-C40C-4F85-8338-B0251A7C37BB}" dt="2025-08-04T17:28:22.802" v="202" actId="931"/>
          <ac:picMkLst>
            <pc:docMk/>
            <pc:sldMk cId="368819945" sldId="2146847063"/>
            <ac:picMk id="4" creationId="{2E8C10C0-7700-523C-0505-17A259D55632}"/>
          </ac:picMkLst>
        </pc:picChg>
      </pc:sldChg>
      <pc:sldChg chg="addSp delSp modSp add mod ord">
        <pc:chgData name="VARUN B" userId="df97b7589024c7f1" providerId="LiveId" clId="{A02D370A-C40C-4F85-8338-B0251A7C37BB}" dt="2025-08-04T17:24:38.295" v="21" actId="931"/>
        <pc:sldMkLst>
          <pc:docMk/>
          <pc:sldMk cId="879671781" sldId="2146847066"/>
        </pc:sldMkLst>
        <pc:spChg chg="add del mod">
          <ac:chgData name="VARUN B" userId="df97b7589024c7f1" providerId="LiveId" clId="{A02D370A-C40C-4F85-8338-B0251A7C37BB}" dt="2025-08-04T17:24:38.295" v="21" actId="931"/>
          <ac:spMkLst>
            <pc:docMk/>
            <pc:sldMk cId="879671781" sldId="2146847066"/>
            <ac:spMk id="2" creationId="{A226C230-F2CB-78E4-848F-A0FFAD67C872}"/>
          </ac:spMkLst>
        </pc:spChg>
        <pc:spChg chg="mod">
          <ac:chgData name="VARUN B" userId="df97b7589024c7f1" providerId="LiveId" clId="{A02D370A-C40C-4F85-8338-B0251A7C37BB}" dt="2025-08-04T17:13:24.092" v="17" actId="20577"/>
          <ac:spMkLst>
            <pc:docMk/>
            <pc:sldMk cId="879671781" sldId="2146847066"/>
            <ac:spMk id="5" creationId="{5A2EBA01-48CF-8C11-A65C-21A434FE3205}"/>
          </ac:spMkLst>
        </pc:spChg>
        <pc:picChg chg="add mod">
          <ac:chgData name="VARUN B" userId="df97b7589024c7f1" providerId="LiveId" clId="{A02D370A-C40C-4F85-8338-B0251A7C37BB}" dt="2025-08-04T17:24:26.205" v="20" actId="931"/>
          <ac:picMkLst>
            <pc:docMk/>
            <pc:sldMk cId="879671781" sldId="2146847066"/>
            <ac:picMk id="4" creationId="{343C9EF8-1B05-498B-391F-A328C28AE16C}"/>
          </ac:picMkLst>
        </pc:picChg>
        <pc:picChg chg="add mod">
          <ac:chgData name="VARUN B" userId="df97b7589024c7f1" providerId="LiveId" clId="{A02D370A-C40C-4F85-8338-B0251A7C37BB}" dt="2025-08-04T17:24:38.295" v="21" actId="931"/>
          <ac:picMkLst>
            <pc:docMk/>
            <pc:sldMk cId="879671781" sldId="2146847066"/>
            <ac:picMk id="7" creationId="{A8D1B7CA-1AD2-05F2-08C8-5E00FB135A10}"/>
          </ac:picMkLst>
        </pc:picChg>
      </pc:sldChg>
      <pc:sldChg chg="addSp delSp modSp add mod ord">
        <pc:chgData name="VARUN B" userId="df97b7589024c7f1" providerId="LiveId" clId="{A02D370A-C40C-4F85-8338-B0251A7C37BB}" dt="2025-08-04T17:25:21.072" v="63" actId="931"/>
        <pc:sldMkLst>
          <pc:docMk/>
          <pc:sldMk cId="86920414" sldId="2146847067"/>
        </pc:sldMkLst>
        <pc:spChg chg="del mod">
          <ac:chgData name="VARUN B" userId="df97b7589024c7f1" providerId="LiveId" clId="{A02D370A-C40C-4F85-8338-B0251A7C37BB}" dt="2025-08-04T17:25:21.072" v="63" actId="931"/>
          <ac:spMkLst>
            <pc:docMk/>
            <pc:sldMk cId="86920414" sldId="2146847067"/>
            <ac:spMk id="2" creationId="{3913D340-3D01-D925-F22C-1B557456C80F}"/>
          </ac:spMkLst>
        </pc:spChg>
        <pc:spChg chg="mod">
          <ac:chgData name="VARUN B" userId="df97b7589024c7f1" providerId="LiveId" clId="{A02D370A-C40C-4F85-8338-B0251A7C37BB}" dt="2025-08-04T17:25:01.232" v="61" actId="20577"/>
          <ac:spMkLst>
            <pc:docMk/>
            <pc:sldMk cId="86920414" sldId="2146847067"/>
            <ac:spMk id="5" creationId="{6EA7D898-C0A8-6168-336B-B5D8E10269E7}"/>
          </ac:spMkLst>
        </pc:spChg>
        <pc:picChg chg="add mod">
          <ac:chgData name="VARUN B" userId="df97b7589024c7f1" providerId="LiveId" clId="{A02D370A-C40C-4F85-8338-B0251A7C37BB}" dt="2025-08-04T17:25:21.072" v="63" actId="931"/>
          <ac:picMkLst>
            <pc:docMk/>
            <pc:sldMk cId="86920414" sldId="2146847067"/>
            <ac:picMk id="4" creationId="{27A71CBC-3A67-F4D3-700D-3163CD997CBD}"/>
          </ac:picMkLst>
        </pc:picChg>
      </pc:sldChg>
      <pc:sldChg chg="addSp delSp modSp add mod ord">
        <pc:chgData name="VARUN B" userId="df97b7589024c7f1" providerId="LiveId" clId="{A02D370A-C40C-4F85-8338-B0251A7C37BB}" dt="2025-08-04T17:27:48.496" v="160"/>
        <pc:sldMkLst>
          <pc:docMk/>
          <pc:sldMk cId="944734493" sldId="2146847068"/>
        </pc:sldMkLst>
        <pc:spChg chg="del mod">
          <ac:chgData name="VARUN B" userId="df97b7589024c7f1" providerId="LiveId" clId="{A02D370A-C40C-4F85-8338-B0251A7C37BB}" dt="2025-08-04T17:27:27.559" v="158" actId="931"/>
          <ac:spMkLst>
            <pc:docMk/>
            <pc:sldMk cId="944734493" sldId="2146847068"/>
            <ac:spMk id="2" creationId="{D7E3BF93-0A45-58BB-77EB-18BBC4EF10C2}"/>
          </ac:spMkLst>
        </pc:spChg>
        <pc:spChg chg="mod">
          <ac:chgData name="VARUN B" userId="df97b7589024c7f1" providerId="LiveId" clId="{A02D370A-C40C-4F85-8338-B0251A7C37BB}" dt="2025-08-04T17:26:55.727" v="156" actId="5793"/>
          <ac:spMkLst>
            <pc:docMk/>
            <pc:sldMk cId="944734493" sldId="2146847068"/>
            <ac:spMk id="5" creationId="{7620D64C-B37E-FEF5-5573-7B5977553A0C}"/>
          </ac:spMkLst>
        </pc:spChg>
        <pc:picChg chg="add mod">
          <ac:chgData name="VARUN B" userId="df97b7589024c7f1" providerId="LiveId" clId="{A02D370A-C40C-4F85-8338-B0251A7C37BB}" dt="2025-08-04T17:27:27.559" v="158" actId="931"/>
          <ac:picMkLst>
            <pc:docMk/>
            <pc:sldMk cId="944734493" sldId="2146847068"/>
            <ac:picMk id="4" creationId="{CBC8DA1D-9FDC-4380-62A3-004DBF3CE7BE}"/>
          </ac:picMkLst>
        </pc:picChg>
      </pc:sldChg>
      <pc:sldChg chg="addSp delSp modSp add mod ord">
        <pc:chgData name="VARUN B" userId="df97b7589024c7f1" providerId="LiveId" clId="{A02D370A-C40C-4F85-8338-B0251A7C37BB}" dt="2025-08-04T17:26:34.915" v="112" actId="931"/>
        <pc:sldMkLst>
          <pc:docMk/>
          <pc:sldMk cId="41854570" sldId="2146847069"/>
        </pc:sldMkLst>
        <pc:spChg chg="del mod">
          <ac:chgData name="VARUN B" userId="df97b7589024c7f1" providerId="LiveId" clId="{A02D370A-C40C-4F85-8338-B0251A7C37BB}" dt="2025-08-04T17:26:34.915" v="112" actId="931"/>
          <ac:spMkLst>
            <pc:docMk/>
            <pc:sldMk cId="41854570" sldId="2146847069"/>
            <ac:spMk id="2" creationId="{25F69D35-DB82-F795-D2D2-0D4646304CFF}"/>
          </ac:spMkLst>
        </pc:spChg>
        <pc:spChg chg="mod">
          <ac:chgData name="VARUN B" userId="df97b7589024c7f1" providerId="LiveId" clId="{A02D370A-C40C-4F85-8338-B0251A7C37BB}" dt="2025-08-04T17:26:13.776" v="110" actId="5793"/>
          <ac:spMkLst>
            <pc:docMk/>
            <pc:sldMk cId="41854570" sldId="2146847069"/>
            <ac:spMk id="5" creationId="{E7EE6485-FA50-3318-93B3-EEAEF2809D75}"/>
          </ac:spMkLst>
        </pc:spChg>
        <pc:picChg chg="add mod">
          <ac:chgData name="VARUN B" userId="df97b7589024c7f1" providerId="LiveId" clId="{A02D370A-C40C-4F85-8338-B0251A7C37BB}" dt="2025-08-04T17:26:34.915" v="112" actId="931"/>
          <ac:picMkLst>
            <pc:docMk/>
            <pc:sldMk cId="41854570" sldId="2146847069"/>
            <ac:picMk id="4" creationId="{D94F5B91-BB60-1F15-7D75-D3558945FB48}"/>
          </ac:picMkLst>
        </pc:picChg>
      </pc:sldChg>
      <pc:sldChg chg="add">
        <pc:chgData name="VARUN B" userId="df97b7589024c7f1" providerId="LiveId" clId="{A02D370A-C40C-4F85-8338-B0251A7C37BB}" dt="2025-08-04T17:25:39.703" v="66" actId="2890"/>
        <pc:sldMkLst>
          <pc:docMk/>
          <pc:sldMk cId="2911427527" sldId="2146847070"/>
        </pc:sldMkLst>
      </pc:sldChg>
      <pc:sldChg chg="addSp delSp modSp add mod">
        <pc:chgData name="VARUN B" userId="df97b7589024c7f1" providerId="LiveId" clId="{A02D370A-C40C-4F85-8338-B0251A7C37BB}" dt="2025-08-04T17:50:21.289" v="686" actId="1076"/>
        <pc:sldMkLst>
          <pc:docMk/>
          <pc:sldMk cId="1825913599" sldId="2146847071"/>
        </pc:sldMkLst>
        <pc:spChg chg="add del mod">
          <ac:chgData name="VARUN B" userId="df97b7589024c7f1" providerId="LiveId" clId="{A02D370A-C40C-4F85-8338-B0251A7C37BB}" dt="2025-08-04T17:50:14.738" v="684" actId="931"/>
          <ac:spMkLst>
            <pc:docMk/>
            <pc:sldMk cId="1825913599" sldId="2146847071"/>
            <ac:spMk id="4" creationId="{007464B0-8E69-254F-4E86-4CCAA101242C}"/>
          </ac:spMkLst>
        </pc:spChg>
        <pc:picChg chg="del">
          <ac:chgData name="VARUN B" userId="df97b7589024c7f1" providerId="LiveId" clId="{A02D370A-C40C-4F85-8338-B0251A7C37BB}" dt="2025-08-04T17:49:58.228" v="683" actId="21"/>
          <ac:picMkLst>
            <pc:docMk/>
            <pc:sldMk cId="1825913599" sldId="2146847071"/>
            <ac:picMk id="5" creationId="{10FA03DA-B254-CD01-F755-795EDD8AD758}"/>
          </ac:picMkLst>
        </pc:picChg>
        <pc:picChg chg="add mod">
          <ac:chgData name="VARUN B" userId="df97b7589024c7f1" providerId="LiveId" clId="{A02D370A-C40C-4F85-8338-B0251A7C37BB}" dt="2025-08-04T17:50:21.289" v="686" actId="1076"/>
          <ac:picMkLst>
            <pc:docMk/>
            <pc:sldMk cId="1825913599" sldId="2146847071"/>
            <ac:picMk id="7" creationId="{8B156DC3-7E59-2E43-3E00-D574873B005B}"/>
          </ac:picMkLst>
        </pc:picChg>
      </pc:sldChg>
      <pc:sldChg chg="addSp delSp modSp add mod">
        <pc:chgData name="VARUN B" userId="df97b7589024c7f1" providerId="LiveId" clId="{A02D370A-C40C-4F85-8338-B0251A7C37BB}" dt="2025-08-04T17:51:06.906" v="693" actId="1076"/>
        <pc:sldMkLst>
          <pc:docMk/>
          <pc:sldMk cId="279847805" sldId="2146847072"/>
        </pc:sldMkLst>
        <pc:spChg chg="add del mod">
          <ac:chgData name="VARUN B" userId="df97b7589024c7f1" providerId="LiveId" clId="{A02D370A-C40C-4F85-8338-B0251A7C37BB}" dt="2025-08-04T17:50:38.882" v="688" actId="931"/>
          <ac:spMkLst>
            <pc:docMk/>
            <pc:sldMk cId="279847805" sldId="2146847072"/>
            <ac:spMk id="4" creationId="{89A192C9-A23E-9A2D-CD63-B8A092AFA9F0}"/>
          </ac:spMkLst>
        </pc:spChg>
        <pc:picChg chg="del">
          <ac:chgData name="VARUN B" userId="df97b7589024c7f1" providerId="LiveId" clId="{A02D370A-C40C-4F85-8338-B0251A7C37BB}" dt="2025-08-04T17:50:28.786" v="687" actId="21"/>
          <ac:picMkLst>
            <pc:docMk/>
            <pc:sldMk cId="279847805" sldId="2146847072"/>
            <ac:picMk id="5" creationId="{66DB0A00-5B12-429B-773E-C101F547BF39}"/>
          </ac:picMkLst>
        </pc:picChg>
        <pc:picChg chg="add mod">
          <ac:chgData name="VARUN B" userId="df97b7589024c7f1" providerId="LiveId" clId="{A02D370A-C40C-4F85-8338-B0251A7C37BB}" dt="2025-08-04T17:51:06.906" v="693" actId="1076"/>
          <ac:picMkLst>
            <pc:docMk/>
            <pc:sldMk cId="279847805" sldId="2146847072"/>
            <ac:picMk id="7" creationId="{2DA65631-C06B-5E46-0B88-79FABA7203EE}"/>
          </ac:picMkLst>
        </pc:picChg>
      </pc:sldChg>
      <pc:sldChg chg="addSp delSp modSp add mod">
        <pc:chgData name="VARUN B" userId="df97b7589024c7f1" providerId="LiveId" clId="{A02D370A-C40C-4F85-8338-B0251A7C37BB}" dt="2025-08-04T17:54:05.850" v="696" actId="931"/>
        <pc:sldMkLst>
          <pc:docMk/>
          <pc:sldMk cId="196799576" sldId="2146847073"/>
        </pc:sldMkLst>
        <pc:spChg chg="add del mod">
          <ac:chgData name="VARUN B" userId="df97b7589024c7f1" providerId="LiveId" clId="{A02D370A-C40C-4F85-8338-B0251A7C37BB}" dt="2025-08-04T17:54:05.850" v="696" actId="931"/>
          <ac:spMkLst>
            <pc:docMk/>
            <pc:sldMk cId="196799576" sldId="2146847073"/>
            <ac:spMk id="3" creationId="{251E9F66-C691-D72E-364C-41DE5E7EF4AD}"/>
          </ac:spMkLst>
        </pc:spChg>
        <pc:picChg chg="del">
          <ac:chgData name="VARUN B" userId="df97b7589024c7f1" providerId="LiveId" clId="{A02D370A-C40C-4F85-8338-B0251A7C37BB}" dt="2025-08-04T17:53:55.981" v="695" actId="21"/>
          <ac:picMkLst>
            <pc:docMk/>
            <pc:sldMk cId="196799576" sldId="2146847073"/>
            <ac:picMk id="4" creationId="{C8F79BE1-887C-73F9-06CD-B162F03BEB19}"/>
          </ac:picMkLst>
        </pc:picChg>
        <pc:picChg chg="add mod">
          <ac:chgData name="VARUN B" userId="df97b7589024c7f1" providerId="LiveId" clId="{A02D370A-C40C-4F85-8338-B0251A7C37BB}" dt="2025-08-04T17:54:05.850" v="696" actId="931"/>
          <ac:picMkLst>
            <pc:docMk/>
            <pc:sldMk cId="196799576" sldId="2146847073"/>
            <ac:picMk id="7" creationId="{541E9C83-AF0D-02EE-BECD-D3E6018CD037}"/>
          </ac:picMkLst>
        </pc:picChg>
      </pc:sldChg>
      <pc:sldChg chg="addSp delSp modSp add mod">
        <pc:chgData name="VARUN B" userId="df97b7589024c7f1" providerId="LiveId" clId="{A02D370A-C40C-4F85-8338-B0251A7C37BB}" dt="2025-08-04T17:55:30.202" v="701" actId="931"/>
        <pc:sldMkLst>
          <pc:docMk/>
          <pc:sldMk cId="1929869169" sldId="2146847074"/>
        </pc:sldMkLst>
        <pc:spChg chg="add del mod">
          <ac:chgData name="VARUN B" userId="df97b7589024c7f1" providerId="LiveId" clId="{A02D370A-C40C-4F85-8338-B0251A7C37BB}" dt="2025-08-04T17:55:05.175" v="699" actId="931"/>
          <ac:spMkLst>
            <pc:docMk/>
            <pc:sldMk cId="1929869169" sldId="2146847074"/>
            <ac:spMk id="3" creationId="{1DCFA93E-7066-614B-6B70-FC383EA92974}"/>
          </ac:spMkLst>
        </pc:spChg>
        <pc:spChg chg="add del mod">
          <ac:chgData name="VARUN B" userId="df97b7589024c7f1" providerId="LiveId" clId="{A02D370A-C40C-4F85-8338-B0251A7C37BB}" dt="2025-08-04T17:55:30.202" v="701" actId="931"/>
          <ac:spMkLst>
            <pc:docMk/>
            <pc:sldMk cId="1929869169" sldId="2146847074"/>
            <ac:spMk id="9" creationId="{C657881A-A3FC-A5BD-1E3A-CF22BBA5E71D}"/>
          </ac:spMkLst>
        </pc:spChg>
        <pc:picChg chg="del">
          <ac:chgData name="VARUN B" userId="df97b7589024c7f1" providerId="LiveId" clId="{A02D370A-C40C-4F85-8338-B0251A7C37BB}" dt="2025-08-04T17:54:49.153" v="698" actId="21"/>
          <ac:picMkLst>
            <pc:docMk/>
            <pc:sldMk cId="1929869169" sldId="2146847074"/>
            <ac:picMk id="4" creationId="{EAE4EAA5-DFEB-D50A-EBEF-5D5E7F50E314}"/>
          </ac:picMkLst>
        </pc:picChg>
        <pc:picChg chg="add del mod">
          <ac:chgData name="VARUN B" userId="df97b7589024c7f1" providerId="LiveId" clId="{A02D370A-C40C-4F85-8338-B0251A7C37BB}" dt="2025-08-04T17:55:12.864" v="700" actId="21"/>
          <ac:picMkLst>
            <pc:docMk/>
            <pc:sldMk cId="1929869169" sldId="2146847074"/>
            <ac:picMk id="7" creationId="{564270A6-7189-AC5C-66D4-BE5145FE90B2}"/>
          </ac:picMkLst>
        </pc:picChg>
        <pc:picChg chg="add mod">
          <ac:chgData name="VARUN B" userId="df97b7589024c7f1" providerId="LiveId" clId="{A02D370A-C40C-4F85-8338-B0251A7C37BB}" dt="2025-08-04T17:55:30.202" v="701" actId="931"/>
          <ac:picMkLst>
            <pc:docMk/>
            <pc:sldMk cId="1929869169" sldId="2146847074"/>
            <ac:picMk id="11" creationId="{6D1E867E-0F4B-17D4-08B6-47197184EFF5}"/>
          </ac:picMkLst>
        </pc:picChg>
      </pc:sldChg>
      <pc:sldChg chg="modSp add mod">
        <pc:chgData name="VARUN B" userId="df97b7589024c7f1" providerId="LiveId" clId="{A02D370A-C40C-4F85-8338-B0251A7C37BB}" dt="2025-08-04T17:57:03.987" v="749" actId="20577"/>
        <pc:sldMkLst>
          <pc:docMk/>
          <pc:sldMk cId="197535582" sldId="2146847075"/>
        </pc:sldMkLst>
        <pc:spChg chg="mod">
          <ac:chgData name="VARUN B" userId="df97b7589024c7f1" providerId="LiveId" clId="{A02D370A-C40C-4F85-8338-B0251A7C37BB}" dt="2025-08-04T17:57:03.987" v="749" actId="20577"/>
          <ac:spMkLst>
            <pc:docMk/>
            <pc:sldMk cId="197535582" sldId="2146847075"/>
            <ac:spMk id="3" creationId="{FA4D9310-444B-23F3-A196-8C231A5C64EC}"/>
          </ac:spMkLst>
        </pc:spChg>
        <pc:spChg chg="mod">
          <ac:chgData name="VARUN B" userId="df97b7589024c7f1" providerId="LiveId" clId="{A02D370A-C40C-4F85-8338-B0251A7C37BB}" dt="2025-08-04T17:56:59.338" v="748" actId="20577"/>
          <ac:spMkLst>
            <pc:docMk/>
            <pc:sldMk cId="197535582" sldId="2146847075"/>
            <ac:spMk id="5" creationId="{A4CF4ED3-04E7-232C-0238-9259697C31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bm.com/docs/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AI AGENT FOR DIGITAL FINANCIAL LITERACY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HACHKATHON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VARUN B</a:t>
            </a:r>
          </a:p>
          <a:p>
            <a:r>
              <a:rPr lang="en-US" sz="2000" b="1" dirty="0">
                <a:solidFill>
                  <a:schemeClr val="accent1">
                    <a:lumMod val="75000"/>
                  </a:schemeClr>
                </a:solidFill>
                <a:latin typeface="Arial" pitchFamily="34" charset="0"/>
                <a:cs typeface="Arial" pitchFamily="34" charset="0"/>
              </a:rPr>
              <a:t>Roll Number: 20221CIT0150</a:t>
            </a:r>
          </a:p>
          <a:p>
            <a:r>
              <a:rPr lang="en-US" sz="2000" b="1" dirty="0">
                <a:solidFill>
                  <a:schemeClr val="accent1">
                    <a:lumMod val="75000"/>
                  </a:schemeClr>
                </a:solidFill>
                <a:latin typeface="Arial" pitchFamily="34" charset="0"/>
                <a:cs typeface="Arial" pitchFamily="34" charset="0"/>
              </a:rPr>
              <a:t>College Name: Presidency University</a:t>
            </a:r>
          </a:p>
          <a:p>
            <a:r>
              <a:rPr lang="en-US" sz="2000" b="1" dirty="0">
                <a:solidFill>
                  <a:schemeClr val="accent1">
                    <a:lumMod val="75000"/>
                  </a:schemeClr>
                </a:solidFill>
                <a:latin typeface="Arial" pitchFamily="34" charset="0"/>
                <a:cs typeface="Arial" pitchFamily="34" charset="0"/>
              </a:rPr>
              <a:t>Department: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1E220-DB16-E47C-517A-AB938658430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620D64C-B37E-FEF5-5573-7B5977553A0C}"/>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Results:</a:t>
            </a:r>
            <a:endParaRPr lang="en-US" sz="4400" dirty="0">
              <a:solidFill>
                <a:schemeClr val="accent1"/>
              </a:solidFill>
              <a:latin typeface="Calibri Light"/>
              <a:cs typeface="Calibri Light"/>
            </a:endParaRPr>
          </a:p>
        </p:txBody>
      </p:sp>
      <p:pic>
        <p:nvPicPr>
          <p:cNvPr id="4" name="Content Placeholder 3">
            <a:extLst>
              <a:ext uri="{FF2B5EF4-FFF2-40B4-BE49-F238E27FC236}">
                <a16:creationId xmlns:a16="http://schemas.microsoft.com/office/drawing/2014/main" id="{CBC8DA1D-9FDC-4380-62A3-004DBF3CE7BE}"/>
              </a:ext>
            </a:extLst>
          </p:cNvPr>
          <p:cNvPicPr>
            <a:picLocks noGrp="1" noChangeAspect="1"/>
          </p:cNvPicPr>
          <p:nvPr>
            <p:ph idx="1"/>
          </p:nvPr>
        </p:nvPicPr>
        <p:blipFill>
          <a:blip r:embed="rId2"/>
          <a:stretch>
            <a:fillRect/>
          </a:stretch>
        </p:blipFill>
        <p:spPr>
          <a:xfrm>
            <a:off x="1124471" y="1301750"/>
            <a:ext cx="9943058" cy="4673600"/>
          </a:xfrm>
        </p:spPr>
      </p:pic>
    </p:spTree>
    <p:extLst>
      <p:ext uri="{BB962C8B-B14F-4D97-AF65-F5344CB8AC3E}">
        <p14:creationId xmlns:p14="http://schemas.microsoft.com/office/powerpoint/2010/main" val="94473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8F264-C070-BCCB-F44A-91C0D23D32B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A2EBA01-48CF-8C11-A65C-21A434FE3205}"/>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RESULTS:</a:t>
            </a:r>
            <a:endParaRPr lang="en-US" sz="4400" dirty="0">
              <a:solidFill>
                <a:schemeClr val="accent1"/>
              </a:solidFill>
              <a:latin typeface="Calibri Light"/>
              <a:cs typeface="Calibri Light"/>
            </a:endParaRPr>
          </a:p>
        </p:txBody>
      </p:sp>
      <p:pic>
        <p:nvPicPr>
          <p:cNvPr id="7" name="Content Placeholder 6">
            <a:extLst>
              <a:ext uri="{FF2B5EF4-FFF2-40B4-BE49-F238E27FC236}">
                <a16:creationId xmlns:a16="http://schemas.microsoft.com/office/drawing/2014/main" id="{A8D1B7CA-1AD2-05F2-08C8-5E00FB135A10}"/>
              </a:ext>
            </a:extLst>
          </p:cNvPr>
          <p:cNvPicPr>
            <a:picLocks noGrp="1" noChangeAspect="1"/>
          </p:cNvPicPr>
          <p:nvPr>
            <p:ph idx="1"/>
          </p:nvPr>
        </p:nvPicPr>
        <p:blipFill>
          <a:blip r:embed="rId2"/>
          <a:stretch>
            <a:fillRect/>
          </a:stretch>
        </p:blipFill>
        <p:spPr>
          <a:xfrm>
            <a:off x="1175881" y="1301750"/>
            <a:ext cx="9840238" cy="4673600"/>
          </a:xfrm>
        </p:spPr>
      </p:pic>
    </p:spTree>
    <p:extLst>
      <p:ext uri="{BB962C8B-B14F-4D97-AF65-F5344CB8AC3E}">
        <p14:creationId xmlns:p14="http://schemas.microsoft.com/office/powerpoint/2010/main" val="87967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FEF13-49A5-3570-7634-3A3422E2271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A7D898-C0A8-6168-336B-B5D8E10269E7}"/>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Results:</a:t>
            </a:r>
            <a:endParaRPr lang="en-US" sz="4400" dirty="0">
              <a:solidFill>
                <a:schemeClr val="accent1"/>
              </a:solidFill>
              <a:latin typeface="Calibri Light"/>
              <a:cs typeface="Calibri Light"/>
            </a:endParaRPr>
          </a:p>
        </p:txBody>
      </p:sp>
      <p:pic>
        <p:nvPicPr>
          <p:cNvPr id="4" name="Content Placeholder 3">
            <a:extLst>
              <a:ext uri="{FF2B5EF4-FFF2-40B4-BE49-F238E27FC236}">
                <a16:creationId xmlns:a16="http://schemas.microsoft.com/office/drawing/2014/main" id="{27A71CBC-3A67-F4D3-700D-3163CD997CBD}"/>
              </a:ext>
            </a:extLst>
          </p:cNvPr>
          <p:cNvPicPr>
            <a:picLocks noGrp="1" noChangeAspect="1"/>
          </p:cNvPicPr>
          <p:nvPr>
            <p:ph idx="1"/>
          </p:nvPr>
        </p:nvPicPr>
        <p:blipFill>
          <a:blip r:embed="rId2"/>
          <a:stretch>
            <a:fillRect/>
          </a:stretch>
        </p:blipFill>
        <p:spPr>
          <a:xfrm>
            <a:off x="1135470" y="1301750"/>
            <a:ext cx="9921059" cy="4673600"/>
          </a:xfrm>
        </p:spPr>
      </p:pic>
    </p:spTree>
    <p:extLst>
      <p:ext uri="{BB962C8B-B14F-4D97-AF65-F5344CB8AC3E}">
        <p14:creationId xmlns:p14="http://schemas.microsoft.com/office/powerpoint/2010/main" val="8692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AD236-E0A4-4993-A0F5-AFE8993FD8F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7EE6485-FA50-3318-93B3-EEAEF2809D75}"/>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Results:</a:t>
            </a:r>
            <a:endParaRPr lang="en-US" sz="4400" dirty="0">
              <a:solidFill>
                <a:schemeClr val="accent1"/>
              </a:solidFill>
              <a:latin typeface="Calibri Light"/>
              <a:cs typeface="Calibri Light"/>
            </a:endParaRPr>
          </a:p>
        </p:txBody>
      </p:sp>
      <p:pic>
        <p:nvPicPr>
          <p:cNvPr id="4" name="Content Placeholder 3">
            <a:extLst>
              <a:ext uri="{FF2B5EF4-FFF2-40B4-BE49-F238E27FC236}">
                <a16:creationId xmlns:a16="http://schemas.microsoft.com/office/drawing/2014/main" id="{D94F5B91-BB60-1F15-7D75-D3558945FB48}"/>
              </a:ext>
            </a:extLst>
          </p:cNvPr>
          <p:cNvPicPr>
            <a:picLocks noGrp="1" noChangeAspect="1"/>
          </p:cNvPicPr>
          <p:nvPr>
            <p:ph idx="1"/>
          </p:nvPr>
        </p:nvPicPr>
        <p:blipFill>
          <a:blip r:embed="rId2"/>
          <a:stretch>
            <a:fillRect/>
          </a:stretch>
        </p:blipFill>
        <p:spPr>
          <a:xfrm>
            <a:off x="1162755" y="1301750"/>
            <a:ext cx="9866489" cy="4673600"/>
          </a:xfrm>
        </p:spPr>
      </p:pic>
    </p:spTree>
    <p:extLst>
      <p:ext uri="{BB962C8B-B14F-4D97-AF65-F5344CB8AC3E}">
        <p14:creationId xmlns:p14="http://schemas.microsoft.com/office/powerpoint/2010/main" val="4185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D178C-1CB3-BF0C-8F42-823AA12EB8C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E02BA1B-C4E9-D207-9A0A-AAC0805DF1EC}"/>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Results:</a:t>
            </a:r>
            <a:endParaRPr lang="en-US" sz="4400" dirty="0">
              <a:solidFill>
                <a:schemeClr val="accent1"/>
              </a:solidFill>
              <a:latin typeface="Calibri Light"/>
              <a:cs typeface="Calibri Light"/>
            </a:endParaRPr>
          </a:p>
        </p:txBody>
      </p:sp>
      <p:pic>
        <p:nvPicPr>
          <p:cNvPr id="4" name="Content Placeholder 3">
            <a:extLst>
              <a:ext uri="{FF2B5EF4-FFF2-40B4-BE49-F238E27FC236}">
                <a16:creationId xmlns:a16="http://schemas.microsoft.com/office/drawing/2014/main" id="{2E8C10C0-7700-523C-0505-17A259D55632}"/>
              </a:ext>
            </a:extLst>
          </p:cNvPr>
          <p:cNvPicPr>
            <a:picLocks noGrp="1" noChangeAspect="1"/>
          </p:cNvPicPr>
          <p:nvPr>
            <p:ph idx="1"/>
          </p:nvPr>
        </p:nvPicPr>
        <p:blipFill>
          <a:blip r:embed="rId2"/>
          <a:stretch>
            <a:fillRect/>
          </a:stretch>
        </p:blipFill>
        <p:spPr>
          <a:xfrm>
            <a:off x="1237583" y="1301750"/>
            <a:ext cx="9716834" cy="4673600"/>
          </a:xfrm>
        </p:spPr>
      </p:pic>
    </p:spTree>
    <p:extLst>
      <p:ext uri="{BB962C8B-B14F-4D97-AF65-F5344CB8AC3E}">
        <p14:creationId xmlns:p14="http://schemas.microsoft.com/office/powerpoint/2010/main" val="36881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2DFD5-185C-D97A-81DC-2DF5F8751C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B5913AF-3242-113D-FB10-34C3395022A5}"/>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Results:</a:t>
            </a:r>
            <a:endParaRPr lang="en-US" sz="4400" dirty="0">
              <a:solidFill>
                <a:schemeClr val="accent1"/>
              </a:solidFill>
              <a:latin typeface="Calibri Light"/>
              <a:cs typeface="Calibri Light"/>
            </a:endParaRPr>
          </a:p>
        </p:txBody>
      </p:sp>
      <p:pic>
        <p:nvPicPr>
          <p:cNvPr id="11" name="Content Placeholder 10">
            <a:extLst>
              <a:ext uri="{FF2B5EF4-FFF2-40B4-BE49-F238E27FC236}">
                <a16:creationId xmlns:a16="http://schemas.microsoft.com/office/drawing/2014/main" id="{6D1E867E-0F4B-17D4-08B6-47197184EFF5}"/>
              </a:ext>
            </a:extLst>
          </p:cNvPr>
          <p:cNvPicPr>
            <a:picLocks noGrp="1" noChangeAspect="1"/>
          </p:cNvPicPr>
          <p:nvPr>
            <p:ph idx="1"/>
          </p:nvPr>
        </p:nvPicPr>
        <p:blipFill>
          <a:blip r:embed="rId2"/>
          <a:stretch>
            <a:fillRect/>
          </a:stretch>
        </p:blipFill>
        <p:spPr>
          <a:xfrm>
            <a:off x="1167617" y="1301750"/>
            <a:ext cx="9856766" cy="4673600"/>
          </a:xfrm>
        </p:spPr>
      </p:pic>
    </p:spTree>
    <p:extLst>
      <p:ext uri="{BB962C8B-B14F-4D97-AF65-F5344CB8AC3E}">
        <p14:creationId xmlns:p14="http://schemas.microsoft.com/office/powerpoint/2010/main" val="1929869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F6FE4-AD49-6E9C-193E-E316B1C84B3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67CCDC4-358B-242F-8B33-3093DFC46624}"/>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Results:</a:t>
            </a:r>
            <a:endParaRPr lang="en-US" sz="4400" dirty="0">
              <a:solidFill>
                <a:schemeClr val="accent1"/>
              </a:solidFill>
              <a:latin typeface="Calibri Light"/>
              <a:cs typeface="Calibri Light"/>
            </a:endParaRPr>
          </a:p>
        </p:txBody>
      </p:sp>
      <p:pic>
        <p:nvPicPr>
          <p:cNvPr id="7" name="Content Placeholder 6">
            <a:extLst>
              <a:ext uri="{FF2B5EF4-FFF2-40B4-BE49-F238E27FC236}">
                <a16:creationId xmlns:a16="http://schemas.microsoft.com/office/drawing/2014/main" id="{541E9C83-AF0D-02EE-BECD-D3E6018CD037}"/>
              </a:ext>
            </a:extLst>
          </p:cNvPr>
          <p:cNvPicPr>
            <a:picLocks noGrp="1" noChangeAspect="1"/>
          </p:cNvPicPr>
          <p:nvPr>
            <p:ph idx="1"/>
          </p:nvPr>
        </p:nvPicPr>
        <p:blipFill>
          <a:blip r:embed="rId2"/>
          <a:stretch>
            <a:fillRect/>
          </a:stretch>
        </p:blipFill>
        <p:spPr>
          <a:xfrm>
            <a:off x="1051772" y="1301750"/>
            <a:ext cx="10088456" cy="4673600"/>
          </a:xfrm>
        </p:spPr>
      </p:pic>
    </p:spTree>
    <p:extLst>
      <p:ext uri="{BB962C8B-B14F-4D97-AF65-F5344CB8AC3E}">
        <p14:creationId xmlns:p14="http://schemas.microsoft.com/office/powerpoint/2010/main" val="19679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future scope:</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54825"/>
          </a:xfrm>
        </p:spPr>
        <p:txBody>
          <a:bodyPr>
            <a:normAutofit/>
          </a:bodyPr>
          <a:lstStyle/>
          <a:p>
            <a:pPr marL="305435" indent="-305435"/>
            <a:r>
              <a:rPr lang="en-US" sz="1600" b="1" dirty="0"/>
              <a:t>Integration with Real-Time Financial Data Sources</a:t>
            </a:r>
          </a:p>
          <a:p>
            <a:pPr marL="305435" indent="-305435"/>
            <a:r>
              <a:rPr lang="en-IN" sz="1600" b="1" dirty="0"/>
              <a:t>Multilingual and Voice-Based Interaction</a:t>
            </a:r>
          </a:p>
          <a:p>
            <a:pPr marL="305435" indent="-305435"/>
            <a:r>
              <a:rPr lang="en-IN" sz="1600" b="1" dirty="0"/>
              <a:t>Personalized Financial Roadmaps</a:t>
            </a:r>
          </a:p>
          <a:p>
            <a:pPr marL="305435" indent="-305435"/>
            <a:r>
              <a:rPr lang="en-IN" sz="1600" b="1" dirty="0"/>
              <a:t>Regulatory and Taxation Intelligence</a:t>
            </a:r>
          </a:p>
          <a:p>
            <a:pPr marL="305435" indent="-305435"/>
            <a:r>
              <a:rPr lang="en-US" sz="1600" b="1" dirty="0"/>
              <a:t>Mobile App Deployment &amp; Cross-Platform Accessibility</a:t>
            </a:r>
          </a:p>
          <a:p>
            <a:pPr marL="305435" indent="-305435"/>
            <a:r>
              <a:rPr lang="en-IN" sz="1600" b="1" dirty="0"/>
              <a:t>Gamified Financial Education Modules</a:t>
            </a:r>
          </a:p>
          <a:p>
            <a:pPr marL="305435" indent="-305435"/>
            <a:r>
              <a:rPr lang="en-US" sz="1600" b="1" dirty="0"/>
              <a:t>Enterprise Use Cases: Fintech &amp; EdTech Integration</a:t>
            </a:r>
          </a:p>
          <a:p>
            <a:pPr marL="305435" indent="-305435"/>
            <a:r>
              <a:rPr lang="en-IN" sz="1600" b="1" dirty="0"/>
              <a:t>Predictive Financial Analytics</a:t>
            </a:r>
          </a:p>
          <a:p>
            <a:pPr marL="305435" indent="-305435"/>
            <a:r>
              <a:rPr lang="en-US" sz="1600" b="1" dirty="0"/>
              <a:t>Blockchain and Digital Asset Advisory</a:t>
            </a:r>
          </a:p>
          <a:p>
            <a:pPr marL="305435" indent="-305435"/>
            <a:r>
              <a:rPr lang="en-US" sz="1600" b="1" dirty="0"/>
              <a:t>Continuous Learning through Feedback Loops</a:t>
            </a:r>
            <a:endParaRPr lang="en-IN" sz="1600" b="1" dirty="0"/>
          </a:p>
        </p:txBody>
      </p:sp>
    </p:spTree>
    <p:extLst>
      <p:ext uri="{BB962C8B-B14F-4D97-AF65-F5344CB8AC3E}">
        <p14:creationId xmlns:p14="http://schemas.microsoft.com/office/powerpoint/2010/main" val="4154508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1" dirty="0"/>
              <a:t>The Finance Advisor project is a strategic fusion of AI, financial intelligence, and user-centric design — built on IBM Cloud with watsonx.ai at its core. It delivers precise, grounded, and interactive financial insights, transforming complex market knowledge into simple, actionable guidance for users of all levels. This solution not only addresses the rising demand for accessible financial literacy but also showcases real-world application of GenAI, retrieval-based learning, and intelligent dialogue systems. It’s not just a chatbot — it’s a scalable, intelligent financial companion with the potential to redefine digital finance advisory.</a:t>
            </a:r>
            <a:endParaRPr lang="en-IN" sz="2400" b="1" dirty="0"/>
          </a:p>
        </p:txBody>
      </p:sp>
    </p:spTree>
    <p:extLst>
      <p:ext uri="{BB962C8B-B14F-4D97-AF65-F5344CB8AC3E}">
        <p14:creationId xmlns:p14="http://schemas.microsoft.com/office/powerpoint/2010/main" val="148329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3AF22A70-7867-DF1D-CD21-5F2DA30ECBBA}"/>
              </a:ext>
            </a:extLst>
          </p:cNvPr>
          <p:cNvSpPr>
            <a:spLocks noGrp="1" noChangeArrowheads="1"/>
          </p:cNvSpPr>
          <p:nvPr>
            <p:ph idx="1"/>
          </p:nvPr>
        </p:nvSpPr>
        <p:spPr bwMode="auto">
          <a:xfrm>
            <a:off x="581192" y="1745859"/>
            <a:ext cx="1040958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 IBM Cloud &amp; watsonx.ai Documentation</a:t>
            </a:r>
            <a:b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hlinkClick r:id="rId2"/>
              </a:rPr>
              <a:t>https://www.ibm.com/docs/en</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IBM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SkillsBuild</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Virtual Internship Program</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Books &amp; Thought Leaders in Finance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   The Intelligent Investor</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 Benjamin Graham</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   The Psychology of Money</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 Morgan Housel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National Stock Exchange (NSE) &amp; SEBI Resources</a:t>
            </a:r>
            <a:b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https://www.nseindia.com</a:t>
            </a:r>
            <a:b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IN"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sz="1600" b="1" dirty="0">
                <a:latin typeface="Arial" panose="020B0604020202020204" pitchFamily="34" charset="0"/>
                <a:cs typeface="Arial" panose="020B0604020202020204" pitchFamily="34" charset="0"/>
              </a:rPr>
              <a:t>5. Mentorship Support</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I sincerely thank my mentor, whose guidance during the IBM </a:t>
            </a:r>
            <a:r>
              <a:rPr lang="en-US" sz="1600" b="1" dirty="0" err="1">
                <a:latin typeface="Arial" panose="020B0604020202020204" pitchFamily="34" charset="0"/>
                <a:cs typeface="Arial" panose="020B0604020202020204" pitchFamily="34" charset="0"/>
              </a:rPr>
              <a:t>SkillsBuild</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VirtualInternship</a:t>
            </a:r>
            <a:r>
              <a:rPr lang="en-US" sz="1600" b="1" dirty="0">
                <a:latin typeface="Arial" panose="020B0604020202020204" pitchFamily="34" charset="0"/>
                <a:cs typeface="Arial" panose="020B0604020202020204" pitchFamily="34" charset="0"/>
              </a:rPr>
              <a:t> Program was </a:t>
            </a:r>
          </a:p>
          <a:p>
            <a:pPr marL="0" lvl="0" indent="0" defTabSz="914400" eaLnBrk="0" fontAlgn="base" hangingPunct="0">
              <a:lnSpc>
                <a:spcPct val="100000"/>
              </a:lnSpc>
              <a:spcBef>
                <a:spcPct val="0"/>
              </a:spcBef>
              <a:spcAft>
                <a:spcPct val="0"/>
              </a:spcAft>
              <a:buClrTx/>
              <a:buSzTx/>
              <a:buNone/>
            </a:pPr>
            <a:r>
              <a:rPr lang="en-US" sz="1600" b="1" dirty="0">
                <a:latin typeface="Arial" panose="020B0604020202020204" pitchFamily="34" charset="0"/>
                <a:cs typeface="Arial" panose="020B0604020202020204" pitchFamily="34" charset="0"/>
              </a:rPr>
              <a:t>   instrumental in enhancing my technical clarity, thought process, and project execution.</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473378"/>
          </a:xfrm>
        </p:spPr>
        <p:txBody>
          <a:bodyPr>
            <a:normAutofit fontScale="90000"/>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880844"/>
            <a:ext cx="11019020" cy="6518246"/>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1600" b="1" dirty="0">
                <a:latin typeface="Arial"/>
                <a:ea typeface="+mn-lt"/>
                <a:cs typeface="Arial"/>
              </a:rPr>
              <a:t>Problem Statement</a:t>
            </a:r>
            <a:endParaRPr lang="en-US" sz="1600" b="1" dirty="0">
              <a:latin typeface="Arial"/>
              <a:cs typeface="Arial"/>
            </a:endParaRPr>
          </a:p>
          <a:p>
            <a:pPr marL="305435" indent="-305435"/>
            <a:r>
              <a:rPr lang="en-US" sz="1600" b="1" dirty="0">
                <a:latin typeface="Arial"/>
                <a:ea typeface="+mn-lt"/>
                <a:cs typeface="Arial"/>
              </a:rPr>
              <a:t>Proposed System/Solution</a:t>
            </a:r>
            <a:endParaRPr lang="en-US" sz="1600" b="1" dirty="0">
              <a:latin typeface="Arial"/>
              <a:ea typeface="+mn-lt"/>
              <a:cs typeface="+mn-lt"/>
            </a:endParaRPr>
          </a:p>
          <a:p>
            <a:pPr marL="305435" indent="-305435"/>
            <a:r>
              <a:rPr lang="en-US" sz="1600" b="1" dirty="0">
                <a:latin typeface="Arial"/>
                <a:ea typeface="+mn-lt"/>
                <a:cs typeface="+mn-lt"/>
              </a:rPr>
              <a:t>Technologies</a:t>
            </a:r>
          </a:p>
          <a:p>
            <a:pPr marL="305435" indent="-305435"/>
            <a:r>
              <a:rPr lang="en-US" sz="1600" b="1" dirty="0">
                <a:latin typeface="Arial"/>
                <a:ea typeface="+mn-lt"/>
                <a:cs typeface="+mn-lt"/>
              </a:rPr>
              <a:t>IBM Cloud Services  </a:t>
            </a:r>
            <a:endParaRPr lang="en-US" sz="1600" b="1" dirty="0">
              <a:latin typeface="Arial"/>
              <a:cs typeface="Calibri"/>
            </a:endParaRPr>
          </a:p>
          <a:p>
            <a:pPr marL="305435" indent="-305435"/>
            <a:r>
              <a:rPr lang="en-US" sz="1600" b="1" dirty="0">
                <a:latin typeface="Arial"/>
                <a:ea typeface="+mn-lt"/>
                <a:cs typeface="Arial"/>
              </a:rPr>
              <a:t>Wow Factor</a:t>
            </a:r>
          </a:p>
          <a:p>
            <a:pPr marL="305435" indent="-305435"/>
            <a:r>
              <a:rPr lang="en-US" sz="1600" b="1" dirty="0">
                <a:latin typeface="Arial"/>
                <a:ea typeface="+mn-lt"/>
                <a:cs typeface="Arial"/>
              </a:rPr>
              <a:t>End Users</a:t>
            </a:r>
          </a:p>
          <a:p>
            <a:pPr marL="305435" indent="-305435"/>
            <a:r>
              <a:rPr lang="en-US" sz="1600" b="1" dirty="0">
                <a:latin typeface="Arial"/>
                <a:ea typeface="+mn-lt"/>
                <a:cs typeface="Arial"/>
              </a:rPr>
              <a:t>API Reference After Deployment</a:t>
            </a:r>
          </a:p>
          <a:p>
            <a:pPr marL="305435" indent="-305435"/>
            <a:r>
              <a:rPr lang="en-US" sz="1600" b="1" dirty="0">
                <a:latin typeface="Arial"/>
                <a:ea typeface="+mn-lt"/>
                <a:cs typeface="Arial"/>
              </a:rPr>
              <a:t>Deployments And Preview</a:t>
            </a:r>
          </a:p>
          <a:p>
            <a:pPr marL="305435" indent="-305435"/>
            <a:r>
              <a:rPr lang="en-US" sz="1600" b="1" dirty="0">
                <a:latin typeface="Arial"/>
                <a:ea typeface="+mn-lt"/>
                <a:cs typeface="Arial"/>
              </a:rPr>
              <a:t>Results</a:t>
            </a:r>
          </a:p>
          <a:p>
            <a:pPr marL="305435" indent="-305435"/>
            <a:r>
              <a:rPr lang="en-US" sz="1600" b="1" dirty="0">
                <a:latin typeface="Arial"/>
                <a:ea typeface="+mn-lt"/>
                <a:cs typeface="Arial"/>
              </a:rPr>
              <a:t>Conclusion</a:t>
            </a:r>
            <a:endParaRPr lang="en-US" sz="1600" b="1" dirty="0">
              <a:latin typeface="Arial"/>
              <a:cs typeface="Arial"/>
            </a:endParaRPr>
          </a:p>
          <a:p>
            <a:pPr marL="305435" indent="-305435"/>
            <a:r>
              <a:rPr lang="en-US" sz="1600" b="1" dirty="0">
                <a:latin typeface="Arial"/>
                <a:ea typeface="+mn-lt"/>
                <a:cs typeface="Arial"/>
              </a:rPr>
              <a:t>Future Scope</a:t>
            </a:r>
          </a:p>
          <a:p>
            <a:pPr marL="305435" indent="-305435"/>
            <a:r>
              <a:rPr lang="en-US" sz="1600" b="1" dirty="0">
                <a:latin typeface="Arial"/>
                <a:ea typeface="+mn-lt"/>
                <a:cs typeface="Arial"/>
              </a:rPr>
              <a:t>Git Hub Link</a:t>
            </a:r>
          </a:p>
          <a:p>
            <a:pPr marL="305435" indent="-305435"/>
            <a:r>
              <a:rPr lang="en-US" sz="1600" b="1" dirty="0">
                <a:latin typeface="Arial"/>
                <a:ea typeface="+mn-lt"/>
                <a:cs typeface="Arial"/>
              </a:rPr>
              <a:t>IBM Certifications</a:t>
            </a:r>
            <a:endParaRPr lang="en-US" sz="1600" b="1"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D83EA-AA5B-9056-3E5B-04844C321C4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CF4ED3-04E7-232C-0238-9259697C313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GIT HUB LINK:</a:t>
            </a:r>
            <a:endParaRPr lang="en-US" dirty="0"/>
          </a:p>
        </p:txBody>
      </p:sp>
      <p:sp>
        <p:nvSpPr>
          <p:cNvPr id="3" name="Rectangle 1">
            <a:extLst>
              <a:ext uri="{FF2B5EF4-FFF2-40B4-BE49-F238E27FC236}">
                <a16:creationId xmlns:a16="http://schemas.microsoft.com/office/drawing/2014/main" id="{FA4D9310-444B-23F3-A196-8C231A5C64EC}"/>
              </a:ext>
            </a:extLst>
          </p:cNvPr>
          <p:cNvSpPr>
            <a:spLocks noGrp="1" noChangeArrowheads="1"/>
          </p:cNvSpPr>
          <p:nvPr>
            <p:ph idx="1"/>
          </p:nvPr>
        </p:nvSpPr>
        <p:spPr bwMode="auto">
          <a:xfrm>
            <a:off x="581192" y="3469408"/>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535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09882B3-B083-B1D1-F40B-FC1767C80CD2}"/>
              </a:ext>
            </a:extLst>
          </p:cNvPr>
          <p:cNvPicPr>
            <a:picLocks noGrp="1" noChangeAspect="1"/>
          </p:cNvPicPr>
          <p:nvPr>
            <p:ph idx="1"/>
          </p:nvPr>
        </p:nvPicPr>
        <p:blipFill>
          <a:blip r:embed="rId2"/>
          <a:stretch>
            <a:fillRect/>
          </a:stretch>
        </p:blipFill>
        <p:spPr>
          <a:xfrm>
            <a:off x="3165367" y="1679255"/>
            <a:ext cx="6045824" cy="4673600"/>
          </a:xfrm>
        </p:spPr>
      </p:pic>
    </p:spTree>
    <p:extLst>
      <p:ext uri="{BB962C8B-B14F-4D97-AF65-F5344CB8AC3E}">
        <p14:creationId xmlns:p14="http://schemas.microsoft.com/office/powerpoint/2010/main" val="38473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E92C7F2-8970-611A-CEF6-3A1AB43954A2}"/>
              </a:ext>
            </a:extLst>
          </p:cNvPr>
          <p:cNvPicPr>
            <a:picLocks noGrp="1" noChangeAspect="1"/>
          </p:cNvPicPr>
          <p:nvPr>
            <p:ph idx="1"/>
          </p:nvPr>
        </p:nvPicPr>
        <p:blipFill>
          <a:blip r:embed="rId2"/>
          <a:stretch>
            <a:fillRect/>
          </a:stretch>
        </p:blipFill>
        <p:spPr>
          <a:xfrm>
            <a:off x="3293850" y="1696032"/>
            <a:ext cx="6057307" cy="4673600"/>
          </a:xfrm>
        </p:spPr>
      </p:pic>
    </p:spTree>
    <p:extLst>
      <p:ext uri="{BB962C8B-B14F-4D97-AF65-F5344CB8AC3E}">
        <p14:creationId xmlns:p14="http://schemas.microsoft.com/office/powerpoint/2010/main" val="412871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F75B695-01D7-0037-689C-53D0ADA0B0FC}"/>
              </a:ext>
            </a:extLst>
          </p:cNvPr>
          <p:cNvPicPr>
            <a:picLocks noGrp="1" noChangeAspect="1"/>
          </p:cNvPicPr>
          <p:nvPr>
            <p:ph idx="1"/>
          </p:nvPr>
        </p:nvPicPr>
        <p:blipFill>
          <a:blip r:embed="rId2"/>
          <a:stretch>
            <a:fillRect/>
          </a:stretch>
        </p:blipFill>
        <p:spPr>
          <a:xfrm>
            <a:off x="2714621" y="1561808"/>
            <a:ext cx="7198983" cy="4673600"/>
          </a:xfrm>
        </p:spPr>
      </p:pic>
    </p:spTree>
    <p:extLst>
      <p:ext uri="{BB962C8B-B14F-4D97-AF65-F5344CB8AC3E}">
        <p14:creationId xmlns:p14="http://schemas.microsoft.com/office/powerpoint/2010/main" val="217185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6DA01-4A0E-E78A-FF40-259DD7C0D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1178A-6968-7788-CBFA-A13854448322}"/>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8B156DC3-7E59-2E43-3E00-D574873B005B}"/>
              </a:ext>
            </a:extLst>
          </p:cNvPr>
          <p:cNvPicPr>
            <a:picLocks noGrp="1" noChangeAspect="1"/>
          </p:cNvPicPr>
          <p:nvPr>
            <p:ph idx="1"/>
          </p:nvPr>
        </p:nvPicPr>
        <p:blipFill>
          <a:blip r:embed="rId2"/>
          <a:stretch>
            <a:fillRect/>
          </a:stretch>
        </p:blipFill>
        <p:spPr>
          <a:xfrm>
            <a:off x="3172574" y="1687643"/>
            <a:ext cx="6048188" cy="4673600"/>
          </a:xfrm>
        </p:spPr>
      </p:pic>
    </p:spTree>
    <p:extLst>
      <p:ext uri="{BB962C8B-B14F-4D97-AF65-F5344CB8AC3E}">
        <p14:creationId xmlns:p14="http://schemas.microsoft.com/office/powerpoint/2010/main" val="1825913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F0CE-025C-D7B1-332F-6A61424AA2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2A1DA-47BB-3433-2D55-454A33C17AA8}"/>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2DA65631-C06B-5E46-0B88-79FABA7203EE}"/>
              </a:ext>
            </a:extLst>
          </p:cNvPr>
          <p:cNvPicPr>
            <a:picLocks noGrp="1" noChangeAspect="1"/>
          </p:cNvPicPr>
          <p:nvPr>
            <p:ph idx="1"/>
          </p:nvPr>
        </p:nvPicPr>
        <p:blipFill>
          <a:blip r:embed="rId2"/>
          <a:stretch>
            <a:fillRect/>
          </a:stretch>
        </p:blipFill>
        <p:spPr>
          <a:xfrm>
            <a:off x="3003553" y="1654088"/>
            <a:ext cx="6017116" cy="4673600"/>
          </a:xfrm>
        </p:spPr>
      </p:pic>
    </p:spTree>
    <p:extLst>
      <p:ext uri="{BB962C8B-B14F-4D97-AF65-F5344CB8AC3E}">
        <p14:creationId xmlns:p14="http://schemas.microsoft.com/office/powerpoint/2010/main" val="279847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800" b="1" dirty="0"/>
              <a:t>AI AGENT FOR DIGITAL FINANCIAL LITERACY: FINANCE_ADVISOR</a:t>
            </a:r>
          </a:p>
          <a:p>
            <a:pPr marL="0" indent="0">
              <a:buNone/>
            </a:pPr>
            <a:endParaRPr lang="en-US" b="1" dirty="0"/>
          </a:p>
          <a:p>
            <a:pPr marL="0" indent="0">
              <a:buNone/>
            </a:pPr>
            <a:r>
              <a:rPr lang="en-US" b="1" dirty="0"/>
              <a:t>The Challenge – An AI Agent for Digital Financial Literacy, powered by RAG (Retrieval-Augmented Generation), helps users understand and navigate essential financial tools and practices. It retrieves reliable content on using UPI, avoiding online scams, understanding interest rates, budgeting, and personal finance management from government portals, banking websites, and educational platforms. With multilingual support, users from diverse backgrounds can interact in their preferred language and ask questions like “How do I send money via UPI?” or “What is a safe interest rate for a loan?” The agent ensures financial literacy is accessible, personalized, and culturally inclusive. This AI-driven assistant empowers users with knowledge, protects them from fraud, and builds confidence in digital finance.</a:t>
            </a: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TECHNOLOGIES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887523"/>
            <a:ext cx="11613485" cy="4763828"/>
          </a:xfrm>
        </p:spPr>
        <p:txBody>
          <a:bodyPr vert="horz" lIns="91440" tIns="45720" rIns="91440" bIns="45720" rtlCol="0" anchor="ctr">
            <a:noAutofit/>
          </a:bodyPr>
          <a:lstStyle/>
          <a:p>
            <a:pPr marL="305435" indent="-305435"/>
            <a:endParaRPr lang="en-IN" sz="1200" b="1" dirty="0">
              <a:latin typeface="Calibri"/>
              <a:cs typeface="Calibri"/>
            </a:endParaRPr>
          </a:p>
          <a:p>
            <a:pPr marL="629920" lvl="1" indent="-305435"/>
            <a:r>
              <a:rPr lang="en-IN" sz="1600" b="1" dirty="0"/>
              <a:t>IBM Cloud Object Storage</a:t>
            </a:r>
          </a:p>
          <a:p>
            <a:pPr marL="629920" lvl="1" indent="-305435"/>
            <a:r>
              <a:rPr lang="en-IN" sz="1600" b="1" dirty="0"/>
              <a:t>Custom Agent Instructions</a:t>
            </a:r>
          </a:p>
          <a:p>
            <a:pPr marL="629920" lvl="1" indent="-305435"/>
            <a:r>
              <a:rPr lang="en-IN" sz="1600" b="1" dirty="0"/>
              <a:t>AI Foundation Model : watsonx.ai</a:t>
            </a:r>
          </a:p>
          <a:p>
            <a:pPr marL="629920" lvl="1" indent="-305435"/>
            <a:r>
              <a:rPr lang="en-IN" sz="1600" b="1" dirty="0"/>
              <a:t>Cloud Platform : IBM Cloud</a:t>
            </a:r>
          </a:p>
          <a:p>
            <a:pPr marL="629920" lvl="1" indent="-305435"/>
            <a:r>
              <a:rPr lang="en-IN" sz="1600" b="1" dirty="0"/>
              <a:t>Large Language Models (LLM’s)</a:t>
            </a:r>
          </a:p>
          <a:p>
            <a:pPr marL="629920" lvl="1" indent="-305435"/>
            <a:r>
              <a:rPr lang="en-IN" sz="1600" b="1" dirty="0"/>
              <a:t>IBM App Connect</a:t>
            </a:r>
          </a:p>
          <a:p>
            <a:pPr marL="629920" lvl="1" indent="-305435"/>
            <a:r>
              <a:rPr lang="en-IN" sz="1600" b="1" dirty="0"/>
              <a:t>IBM Granite Model</a:t>
            </a:r>
          </a:p>
          <a:p>
            <a:pPr marL="629920" lvl="1" indent="-305435"/>
            <a:r>
              <a:rPr lang="en-IN" sz="1600" b="1" dirty="0"/>
              <a:t>IBM Cloud Lite Services</a:t>
            </a:r>
          </a:p>
          <a:p>
            <a:pPr marL="629920" lvl="1" indent="-305435"/>
            <a:r>
              <a:rPr lang="en-IN" sz="1600" b="1" dirty="0"/>
              <a:t>Natural Language Processing</a:t>
            </a:r>
          </a:p>
          <a:p>
            <a:pPr marL="629920" lvl="1" indent="-305435"/>
            <a:r>
              <a:rPr lang="en-IN" sz="1600" b="1" dirty="0"/>
              <a:t>Watsonx.ai Associative Service</a:t>
            </a:r>
          </a:p>
          <a:p>
            <a:pPr marL="629920" lvl="1" indent="-305435"/>
            <a:r>
              <a:rPr lang="en-IN" sz="1600" b="1" dirty="0"/>
              <a:t>Authentication : IBM App ID</a:t>
            </a:r>
          </a:p>
          <a:p>
            <a:pPr marL="629920" lvl="1" indent="-305435"/>
            <a:endParaRPr lang="en-IN" sz="1600" dirty="0"/>
          </a:p>
          <a:p>
            <a:pPr marL="629920" lvl="1" indent="-305435"/>
            <a:endParaRPr lang="en-IN" sz="1200" dirty="0"/>
          </a:p>
          <a:p>
            <a:pPr marL="629920" lvl="1" indent="-305435"/>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61889-145D-36FD-A4F2-4051AA038CC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A5C117-9282-502B-4E9B-4A86BCAA56F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IBM CLOUD SERVICES USED:</a:t>
            </a:r>
            <a:endParaRPr lang="en-US" sz="4400" dirty="0"/>
          </a:p>
        </p:txBody>
      </p:sp>
      <p:sp>
        <p:nvSpPr>
          <p:cNvPr id="2" name="Content Placeholder 1">
            <a:extLst>
              <a:ext uri="{FF2B5EF4-FFF2-40B4-BE49-F238E27FC236}">
                <a16:creationId xmlns:a16="http://schemas.microsoft.com/office/drawing/2014/main" id="{A0AF1BF2-77C4-CBF6-F30B-5814D87F0A95}"/>
              </a:ext>
            </a:extLst>
          </p:cNvPr>
          <p:cNvSpPr>
            <a:spLocks noGrp="1"/>
          </p:cNvSpPr>
          <p:nvPr>
            <p:ph idx="1"/>
          </p:nvPr>
        </p:nvSpPr>
        <p:spPr>
          <a:xfrm>
            <a:off x="441671" y="1887523"/>
            <a:ext cx="11613485" cy="4763828"/>
          </a:xfrm>
        </p:spPr>
        <p:txBody>
          <a:bodyPr vert="horz" lIns="91440" tIns="45720" rIns="91440" bIns="45720" rtlCol="0" anchor="ctr">
            <a:noAutofit/>
          </a:bodyPr>
          <a:lstStyle/>
          <a:p>
            <a:pPr marL="305435" indent="-305435"/>
            <a:endParaRPr lang="en-IN" sz="1200" b="1" dirty="0">
              <a:latin typeface="Calibri"/>
              <a:cs typeface="Calibri"/>
            </a:endParaRPr>
          </a:p>
          <a:p>
            <a:pPr marL="629920" lvl="1" indent="-305435"/>
            <a:r>
              <a:rPr lang="en-IN" sz="1600" b="1" dirty="0"/>
              <a:t>IBM Cloud Object Storage</a:t>
            </a:r>
          </a:p>
          <a:p>
            <a:pPr marL="629920" lvl="1" indent="-305435"/>
            <a:r>
              <a:rPr lang="en-IN" sz="1600" b="1" dirty="0"/>
              <a:t>AI Foundation Model : watsonx.ai</a:t>
            </a:r>
          </a:p>
          <a:p>
            <a:pPr marL="629920" lvl="1" indent="-305435"/>
            <a:r>
              <a:rPr lang="en-IN" sz="1600" b="1" dirty="0"/>
              <a:t>Cloud Platform : IBM Cloud</a:t>
            </a:r>
          </a:p>
          <a:p>
            <a:pPr marL="629920" lvl="1" indent="-305435"/>
            <a:r>
              <a:rPr lang="en-IN" sz="1600" b="1" dirty="0"/>
              <a:t>IBM App Connect</a:t>
            </a:r>
          </a:p>
          <a:p>
            <a:pPr marL="629920" lvl="1" indent="-305435"/>
            <a:r>
              <a:rPr lang="en-IN" sz="1600" b="1" dirty="0"/>
              <a:t>IBM Granite Model</a:t>
            </a:r>
          </a:p>
          <a:p>
            <a:pPr marL="629920" lvl="1" indent="-305435"/>
            <a:r>
              <a:rPr lang="en-IN" sz="1600" b="1" dirty="0"/>
              <a:t>IBM Cloud Lite Services</a:t>
            </a:r>
          </a:p>
          <a:p>
            <a:pPr marL="629920" lvl="1" indent="-305435"/>
            <a:r>
              <a:rPr lang="en-IN" sz="1600" b="1" dirty="0"/>
              <a:t>Watsonx.ai Associative Service</a:t>
            </a:r>
          </a:p>
          <a:p>
            <a:pPr marL="629920" lvl="1" indent="-305435"/>
            <a:r>
              <a:rPr lang="en-IN" sz="1600" b="1" dirty="0"/>
              <a:t>Authentication : IBM App ID</a:t>
            </a:r>
          </a:p>
          <a:p>
            <a:pPr marL="629920" lvl="1" indent="-305435"/>
            <a:r>
              <a:rPr lang="en-IN" sz="1600" b="1" dirty="0"/>
              <a:t>IBM AI Tools</a:t>
            </a:r>
          </a:p>
          <a:p>
            <a:pPr marL="629920" lvl="1" indent="-305435"/>
            <a:r>
              <a:rPr lang="en-IN" sz="1600" b="1" dirty="0"/>
              <a:t>IBM Cloud watsonx.ai Runtime</a:t>
            </a:r>
          </a:p>
          <a:p>
            <a:pPr marL="629920" lvl="1" indent="-305435"/>
            <a:endParaRPr lang="en-IN" sz="1600" dirty="0"/>
          </a:p>
          <a:p>
            <a:pPr marL="629920" lvl="1" indent="-305435"/>
            <a:endParaRPr lang="en-IN" sz="1200" dirty="0"/>
          </a:p>
          <a:p>
            <a:pPr marL="629920" lvl="1" indent="-305435"/>
            <a:endParaRPr lang="en-IN" sz="1200" dirty="0"/>
          </a:p>
          <a:p>
            <a:pPr marL="0" indent="0">
              <a:buNone/>
            </a:pPr>
            <a:endParaRPr lang="en-IN" dirty="0"/>
          </a:p>
        </p:txBody>
      </p:sp>
    </p:spTree>
    <p:extLst>
      <p:ext uri="{BB962C8B-B14F-4D97-AF65-F5344CB8AC3E}">
        <p14:creationId xmlns:p14="http://schemas.microsoft.com/office/powerpoint/2010/main" val="79936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WOW FACTORS:</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05435" indent="-305435"/>
            <a:r>
              <a:rPr lang="en-US" sz="1600" b="1" dirty="0"/>
              <a:t>Cognitive AI That Understands Money</a:t>
            </a:r>
          </a:p>
          <a:p>
            <a:pPr marL="305435" indent="-305435"/>
            <a:r>
              <a:rPr lang="en-US" sz="1600" b="1" dirty="0"/>
              <a:t>Grounded in Real Financial Intelligence (RAG Power)</a:t>
            </a:r>
          </a:p>
          <a:p>
            <a:pPr marL="305435" indent="-305435"/>
            <a:r>
              <a:rPr lang="en-US" sz="1600" b="1" dirty="0"/>
              <a:t>Talks Like ChatGPT, Thinks Like Warren Buffett</a:t>
            </a:r>
          </a:p>
          <a:p>
            <a:pPr marL="305435" indent="-305435"/>
            <a:r>
              <a:rPr lang="en-US" sz="1600" b="1" dirty="0"/>
              <a:t>Built Entirely on Enterprise-Grade IBM Cloud Stack</a:t>
            </a:r>
          </a:p>
          <a:p>
            <a:pPr marL="305435" indent="-305435"/>
            <a:r>
              <a:rPr lang="en-IN" sz="1600" b="1" dirty="0"/>
              <a:t>Hyper-Personalized Financial Guidance</a:t>
            </a:r>
          </a:p>
          <a:p>
            <a:pPr marL="305435" indent="-305435"/>
            <a:r>
              <a:rPr lang="en-US" sz="1600" b="1" dirty="0"/>
              <a:t>Bridges Knowledge Gaps With Smart Questions</a:t>
            </a:r>
          </a:p>
          <a:p>
            <a:pPr marL="305435" indent="-305435"/>
            <a:r>
              <a:rPr lang="en-IN" sz="1600" b="1" dirty="0"/>
              <a:t>Ethical AI With Boundaries</a:t>
            </a:r>
          </a:p>
          <a:p>
            <a:pPr marL="305435" indent="-305435"/>
            <a:r>
              <a:rPr lang="en-US" sz="1600" b="1" dirty="0"/>
              <a:t>Transforms Passive Learning into Active Financial Mastery</a:t>
            </a:r>
          </a:p>
          <a:p>
            <a:pPr marL="305435" indent="-305435"/>
            <a:r>
              <a:rPr lang="en-US" sz="1600" b="1" dirty="0"/>
              <a:t>Fuses Finance, Psychology, and AI into a Single Intelligent Ecosystem</a:t>
            </a:r>
          </a:p>
          <a:p>
            <a:pPr marL="305435" indent="-305435"/>
            <a:r>
              <a:rPr lang="en-US" sz="1600" b="1" dirty="0"/>
              <a:t>Built to Scale from Student Projects to Real-World Fintech</a:t>
            </a:r>
            <a:endParaRPr lang="en-IN" sz="16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362-D701-C5F9-3697-6BE7279CD51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FEAAC3F-0313-35D0-D492-E78E37D53EF0}"/>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END USERS OF FINANCE_ADVISOR: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6DCA0D2F-5063-BA65-3824-3419F9400C21}"/>
              </a:ext>
            </a:extLst>
          </p:cNvPr>
          <p:cNvSpPr>
            <a:spLocks noGrp="1"/>
          </p:cNvSpPr>
          <p:nvPr>
            <p:ph idx="1"/>
          </p:nvPr>
        </p:nvSpPr>
        <p:spPr/>
        <p:txBody>
          <a:bodyPr>
            <a:normAutofit/>
          </a:bodyPr>
          <a:lstStyle/>
          <a:p>
            <a:pPr marL="305435" indent="-305435"/>
            <a:r>
              <a:rPr lang="en-IN" sz="1600" b="1" dirty="0"/>
              <a:t>College Students &amp; Young Professionals</a:t>
            </a:r>
          </a:p>
          <a:p>
            <a:pPr marL="305435" indent="-305435"/>
            <a:r>
              <a:rPr lang="en-IN" sz="1600" b="1" dirty="0"/>
              <a:t>Working-Class Individuals</a:t>
            </a:r>
          </a:p>
          <a:p>
            <a:pPr marL="305435" indent="-305435"/>
            <a:r>
              <a:rPr lang="en-IN" sz="1600" b="1" dirty="0"/>
              <a:t>Non-Finance Background Learners</a:t>
            </a:r>
          </a:p>
          <a:p>
            <a:pPr marL="305435" indent="-305435"/>
            <a:r>
              <a:rPr lang="en-US" sz="1600" b="1" dirty="0"/>
              <a:t>Retail Investors &amp; Stock Market Enthusiasts</a:t>
            </a:r>
          </a:p>
          <a:p>
            <a:pPr marL="305435" indent="-305435"/>
            <a:r>
              <a:rPr lang="en-IN" sz="1600" b="1" dirty="0"/>
              <a:t>Small Business Owners / Entrepreneurs</a:t>
            </a:r>
          </a:p>
          <a:p>
            <a:pPr marL="305435" indent="-305435"/>
            <a:r>
              <a:rPr lang="en-IN" sz="1600" b="1" dirty="0"/>
              <a:t>Aspiring Finance Professionals / MBA Students</a:t>
            </a:r>
          </a:p>
          <a:p>
            <a:pPr marL="305435" indent="-305435"/>
            <a:r>
              <a:rPr lang="en-US" sz="1600" b="1" dirty="0"/>
              <a:t>General Public Seeking Financial Literacy</a:t>
            </a:r>
          </a:p>
          <a:p>
            <a:pPr marL="305435" indent="-305435"/>
            <a:r>
              <a:rPr lang="en-IN" sz="1600" b="1" dirty="0"/>
              <a:t>Retired Individuals &amp; Senior Citizens</a:t>
            </a:r>
          </a:p>
          <a:p>
            <a:pPr marL="305435" indent="-305435"/>
            <a:r>
              <a:rPr lang="en-IN" sz="1600" b="1" dirty="0"/>
              <a:t>Freelancers &amp; Gig Workers</a:t>
            </a:r>
          </a:p>
          <a:p>
            <a:pPr marL="305435" indent="-305435"/>
            <a:r>
              <a:rPr lang="en-IN" sz="1600" b="1" dirty="0"/>
              <a:t>Educators &amp; Financial Literacy Trainers</a:t>
            </a:r>
            <a:endParaRPr lang="en-IN" sz="1600" b="1" dirty="0">
              <a:solidFill>
                <a:srgbClr val="0F0F0F"/>
              </a:solidFill>
            </a:endParaRPr>
          </a:p>
        </p:txBody>
      </p:sp>
    </p:spTree>
    <p:extLst>
      <p:ext uri="{BB962C8B-B14F-4D97-AF65-F5344CB8AC3E}">
        <p14:creationId xmlns:p14="http://schemas.microsoft.com/office/powerpoint/2010/main" val="2911427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01207-63AF-18D2-3A1F-A642D65BE0A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ADD3F87-C596-3B13-4B07-8614A3827DF1}"/>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API REFERENCE AFTER DEPLOYMENT: </a:t>
            </a:r>
            <a:endParaRPr lang="en-US" sz="4400" dirty="0">
              <a:solidFill>
                <a:schemeClr val="accent1"/>
              </a:solidFill>
              <a:latin typeface="Calibri Light"/>
              <a:cs typeface="Calibri Light"/>
            </a:endParaRPr>
          </a:p>
        </p:txBody>
      </p:sp>
      <p:pic>
        <p:nvPicPr>
          <p:cNvPr id="4" name="Content Placeholder 3">
            <a:extLst>
              <a:ext uri="{FF2B5EF4-FFF2-40B4-BE49-F238E27FC236}">
                <a16:creationId xmlns:a16="http://schemas.microsoft.com/office/drawing/2014/main" id="{E712AF33-9392-AB3A-263A-FF98062F8CA8}"/>
              </a:ext>
            </a:extLst>
          </p:cNvPr>
          <p:cNvPicPr>
            <a:picLocks noGrp="1" noChangeAspect="1"/>
          </p:cNvPicPr>
          <p:nvPr>
            <p:ph idx="1"/>
          </p:nvPr>
        </p:nvPicPr>
        <p:blipFill>
          <a:blip r:embed="rId2"/>
          <a:stretch>
            <a:fillRect/>
          </a:stretch>
        </p:blipFill>
        <p:spPr>
          <a:xfrm>
            <a:off x="1173586" y="1301750"/>
            <a:ext cx="9844828" cy="4673600"/>
          </a:xfrm>
        </p:spPr>
      </p:pic>
    </p:spTree>
    <p:extLst>
      <p:ext uri="{BB962C8B-B14F-4D97-AF65-F5344CB8AC3E}">
        <p14:creationId xmlns:p14="http://schemas.microsoft.com/office/powerpoint/2010/main" val="360799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0D5F7-14C3-4EE3-5765-542E21B5514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61A1837-938E-F904-744B-F87431EA0B78}"/>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DEPLOYMENT AND PREVIEW:</a:t>
            </a:r>
            <a:endParaRPr lang="en-US" sz="4400" dirty="0">
              <a:solidFill>
                <a:schemeClr val="accent1"/>
              </a:solidFill>
              <a:latin typeface="Calibri Light"/>
              <a:cs typeface="Calibri Light"/>
            </a:endParaRPr>
          </a:p>
        </p:txBody>
      </p:sp>
      <p:pic>
        <p:nvPicPr>
          <p:cNvPr id="7" name="Content Placeholder 6">
            <a:extLst>
              <a:ext uri="{FF2B5EF4-FFF2-40B4-BE49-F238E27FC236}">
                <a16:creationId xmlns:a16="http://schemas.microsoft.com/office/drawing/2014/main" id="{96C2326F-F891-FC5F-4BF7-CAB1E4B2D9C4}"/>
              </a:ext>
            </a:extLst>
          </p:cNvPr>
          <p:cNvPicPr>
            <a:picLocks noGrp="1" noChangeAspect="1"/>
          </p:cNvPicPr>
          <p:nvPr>
            <p:ph idx="1"/>
          </p:nvPr>
        </p:nvPicPr>
        <p:blipFill>
          <a:blip r:embed="rId2"/>
          <a:stretch>
            <a:fillRect/>
          </a:stretch>
        </p:blipFill>
        <p:spPr>
          <a:xfrm>
            <a:off x="1162755" y="1301750"/>
            <a:ext cx="9866489" cy="4673600"/>
          </a:xfrm>
        </p:spPr>
      </p:pic>
    </p:spTree>
    <p:extLst>
      <p:ext uri="{BB962C8B-B14F-4D97-AF65-F5344CB8AC3E}">
        <p14:creationId xmlns:p14="http://schemas.microsoft.com/office/powerpoint/2010/main" val="31395770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742</Words>
  <Application>Microsoft Office PowerPoint</Application>
  <PresentationFormat>Widescreen</PresentationFormat>
  <Paragraphs>115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Franklin Gothic Book</vt:lpstr>
      <vt:lpstr>Franklin Gothic Demi</vt:lpstr>
      <vt:lpstr>Wingdings 2</vt:lpstr>
      <vt:lpstr>DividendVTI</vt:lpstr>
      <vt:lpstr>AI AGENT FOR DIGITAL FINANCIAL LITERACY</vt:lpstr>
      <vt:lpstr>OUTLINE</vt:lpstr>
      <vt:lpstr>Problem Statement</vt:lpstr>
      <vt:lpstr>TECHNOLOGIES USED:</vt:lpstr>
      <vt:lpstr>IBM CLOUD SERVICES USED:</vt:lpstr>
      <vt:lpstr>WOW FACTORS:</vt:lpstr>
      <vt:lpstr>END USERS OF FINANCE_ADVISOR:</vt:lpstr>
      <vt:lpstr>API REFERENCE AFTER DEPLOYMENT: </vt:lpstr>
      <vt:lpstr>DEPLOYMENT AND PREVIEW:</vt:lpstr>
      <vt:lpstr>Results:</vt:lpstr>
      <vt:lpstr>RESULTS:</vt:lpstr>
      <vt:lpstr>Results:</vt:lpstr>
      <vt:lpstr>Results:</vt:lpstr>
      <vt:lpstr>Results:</vt:lpstr>
      <vt:lpstr>Results:</vt:lpstr>
      <vt:lpstr>Results:</vt:lpstr>
      <vt:lpstr>future scope:</vt:lpstr>
      <vt:lpstr>conclusion:</vt:lpstr>
      <vt:lpstr>References</vt:lpstr>
      <vt:lpstr>GIT HUB LINK:</vt:lpstr>
      <vt:lpstr>IBM Certifications</vt:lpstr>
      <vt:lpstr>IBM Certifications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VARUN B</cp:lastModifiedBy>
  <cp:revision>25</cp:revision>
  <dcterms:created xsi:type="dcterms:W3CDTF">2021-05-26T16:50:10Z</dcterms:created>
  <dcterms:modified xsi:type="dcterms:W3CDTF">2025-08-04T17:57:04Z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