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61" r:id="rId4"/>
  </p:sldMasterIdLst>
  <p:handoutMasterIdLst>
    <p:handoutMasterId r:id="rId19"/>
  </p:handoutMasterIdLst>
  <p:sldIdLst>
    <p:sldId id="407" r:id="rId5"/>
    <p:sldId id="411" r:id="rId6"/>
    <p:sldId id="408" r:id="rId7"/>
    <p:sldId id="412" r:id="rId8"/>
    <p:sldId id="413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BE193"/>
    <a:srgbClr val="E4CC1C"/>
    <a:srgbClr val="059191"/>
    <a:srgbClr val="7E1855"/>
    <a:srgbClr val="78B7FC"/>
    <a:srgbClr val="13831E"/>
    <a:srgbClr val="50395D"/>
    <a:srgbClr val="33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84" autoAdjust="0"/>
    <p:restoredTop sz="94993" autoAdjust="0"/>
  </p:normalViewPr>
  <p:slideViewPr>
    <p:cSldViewPr snapToGrid="0" snapToObjects="1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236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71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1415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1245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9165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1049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3843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9227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9081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8539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870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2C6627B-E4D5-2947-8E88-B84039729B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3166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42432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03494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xmlns="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822892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xmlns="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42492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xmlns="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5684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xmlns="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054221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02512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xmlns="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480676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xmlns="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438705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8669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97434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xmlns="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xmlns="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730879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xmlns="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xmlns="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012387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48875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64562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03267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367065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4207371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491966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458164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xmlns="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6996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19753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21835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92647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78934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xmlns="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562570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xmlns="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102672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xmlns="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023944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xmlns="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89966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9235500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117384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3890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80186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xmlns="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752380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xmlns="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xmlns="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xmlns="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xmlns="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xmlns="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xmlns="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xmlns="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xmlns="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xmlns="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xmlns="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xmlns="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xmlns="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xmlns="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xmlns="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xmlns="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xmlns="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xmlns="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xmlns="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xmlns="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xmlns="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xmlns="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xmlns="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xmlns="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28307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xmlns="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xmlns="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xmlns="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xmlns="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xmlns="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xmlns="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xmlns="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xmlns="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xmlns="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xmlns="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xmlns="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xmlns="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xmlns="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xmlns="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xmlns="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xmlns="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xmlns="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xmlns="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xmlns="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xmlns="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xmlns="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xmlns="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xmlns="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440267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xmlns="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xmlns="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xmlns="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xmlns="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xmlns="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xmlns="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xmlns="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xmlns="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xmlns="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xmlns="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xmlns="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xmlns="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xmlns="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xmlns="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xmlns="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xmlns="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xmlns="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xmlns="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311681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xmlns="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xmlns="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xmlns="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xmlns="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xmlns="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xmlns="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xmlns="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xmlns="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xmlns="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xmlns="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xmlns="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xmlns="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xmlns="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xmlns="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xmlns="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xmlns="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xmlns="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xmlns="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8958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86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076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480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356824-A55C-4F44-B9CB-109B027241D7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C6627B-E4D5-2947-8E88-B84039729B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131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  <p:sldLayoutId id="2147483779" r:id="rId18"/>
    <p:sldLayoutId id="2147483780" r:id="rId19"/>
    <p:sldLayoutId id="2147483781" r:id="rId20"/>
    <p:sldLayoutId id="2147483782" r:id="rId21"/>
    <p:sldLayoutId id="2147483669" r:id="rId22"/>
    <p:sldLayoutId id="2147483673" r:id="rId23"/>
    <p:sldLayoutId id="2147483670" r:id="rId24"/>
    <p:sldLayoutId id="2147483674" r:id="rId25"/>
    <p:sldLayoutId id="2147483676" r:id="rId26"/>
    <p:sldLayoutId id="2147483677" r:id="rId27"/>
    <p:sldLayoutId id="2147483678" r:id="rId28"/>
    <p:sldLayoutId id="2147483679" r:id="rId29"/>
    <p:sldLayoutId id="2147483682" r:id="rId30"/>
    <p:sldLayoutId id="2147483686" r:id="rId31"/>
    <p:sldLayoutId id="2147483683" r:id="rId32"/>
    <p:sldLayoutId id="2147483685" r:id="rId33"/>
    <p:sldLayoutId id="2147483684" r:id="rId34"/>
    <p:sldLayoutId id="2147483680" r:id="rId35"/>
    <p:sldLayoutId id="2147483691" r:id="rId36"/>
    <p:sldLayoutId id="2147483692" r:id="rId37"/>
    <p:sldLayoutId id="2147483693" r:id="rId38"/>
    <p:sldLayoutId id="2147483694" r:id="rId39"/>
    <p:sldLayoutId id="2147483687" r:id="rId40"/>
    <p:sldLayoutId id="2147483689" r:id="rId41"/>
    <p:sldLayoutId id="2147483690" r:id="rId42"/>
    <p:sldLayoutId id="2147483695" r:id="rId43"/>
    <p:sldLayoutId id="2147483696" r:id="rId44"/>
    <p:sldLayoutId id="2147483697" r:id="rId45"/>
    <p:sldLayoutId id="2147483698" r:id="rId46"/>
    <p:sldLayoutId id="2147483703" r:id="rId47"/>
    <p:sldLayoutId id="2147483704" r:id="rId48"/>
    <p:sldLayoutId id="2147483705" r:id="rId49"/>
    <p:sldLayoutId id="2147483706" r:id="rId50"/>
    <p:sldLayoutId id="2147483700" r:id="rId51"/>
    <p:sldLayoutId id="2147483699" r:id="rId52"/>
    <p:sldLayoutId id="2147483701" r:id="rId53"/>
    <p:sldLayoutId id="2147483702" r:id="rId54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5673" y="339645"/>
            <a:ext cx="10016018" cy="907264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           </a:t>
            </a:r>
            <a:r>
              <a:rPr lang="en-US" sz="2800" b="1" u="sng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Banking System</a:t>
            </a:r>
            <a:endParaRPr lang="en-US" sz="2800" b="1" u="sng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30" t="8705" r="1299" b="5135"/>
          <a:stretch/>
        </p:blipFill>
        <p:spPr>
          <a:xfrm>
            <a:off x="1510539" y="1740380"/>
            <a:ext cx="9522822" cy="4830236"/>
          </a:xfrm>
          <a:prstGeom prst="rect">
            <a:avLst/>
          </a:prstGeom>
          <a:effectLst>
            <a:softEdge rad="63500"/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xmlns="" val="362287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Employee Account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627" r="1039" b="5292"/>
          <a:stretch/>
        </p:blipFill>
        <p:spPr>
          <a:xfrm>
            <a:off x="1627321" y="1606732"/>
            <a:ext cx="9953897" cy="480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42360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Client account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395" r="1169" b="5985"/>
          <a:stretch/>
        </p:blipFill>
        <p:spPr>
          <a:xfrm>
            <a:off x="1627321" y="1698171"/>
            <a:ext cx="9940834" cy="478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6351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Profile page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396" r="1429" b="5754"/>
          <a:stretch/>
        </p:blipFill>
        <p:spPr>
          <a:xfrm>
            <a:off x="1627321" y="1580605"/>
            <a:ext cx="9914709" cy="479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252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Notification panel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395" r="1299" b="5292"/>
          <a:stretch/>
        </p:blipFill>
        <p:spPr>
          <a:xfrm>
            <a:off x="1627321" y="1554480"/>
            <a:ext cx="9927771" cy="482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5403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51" y="1"/>
            <a:ext cx="12172949" cy="686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626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Our Team Icon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242" b="15242"/>
          <a:stretch>
            <a:fillRect/>
          </a:stretch>
        </p:blipFill>
        <p:spPr bwMode="auto">
          <a:xfrm>
            <a:off x="2216727" y="1773382"/>
            <a:ext cx="5800437" cy="30314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2182" y="840509"/>
            <a:ext cx="10291618" cy="674255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  <a:endParaRPr lang="en-US" sz="2800" b="1" u="sng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99055" y="3866739"/>
            <a:ext cx="31773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Presented by:</a:t>
            </a:r>
          </a:p>
          <a:p>
            <a:r>
              <a:rPr lang="en-US" dirty="0" err="1" smtClean="0"/>
              <a:t>Varun</a:t>
            </a:r>
            <a:r>
              <a:rPr lang="en-US" dirty="0" smtClean="0"/>
              <a:t> </a:t>
            </a:r>
            <a:r>
              <a:rPr lang="en-US" dirty="0" err="1" smtClean="0"/>
              <a:t>Dabhare</a:t>
            </a:r>
            <a:endParaRPr lang="en-US" dirty="0" smtClean="0"/>
          </a:p>
          <a:p>
            <a:r>
              <a:rPr lang="en-US" dirty="0" err="1" smtClean="0"/>
              <a:t>Aastha</a:t>
            </a:r>
            <a:r>
              <a:rPr lang="en-US" dirty="0" smtClean="0"/>
              <a:t> </a:t>
            </a:r>
            <a:r>
              <a:rPr lang="en-US" dirty="0" err="1" smtClean="0"/>
              <a:t>Topwal</a:t>
            </a:r>
            <a:endParaRPr lang="en-US" dirty="0" smtClean="0"/>
          </a:p>
          <a:p>
            <a:r>
              <a:rPr lang="en-US" dirty="0" err="1" smtClean="0"/>
              <a:t>Ankithraddi</a:t>
            </a:r>
            <a:r>
              <a:rPr lang="en-US" dirty="0" smtClean="0"/>
              <a:t> 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Prathik</a:t>
            </a:r>
            <a:r>
              <a:rPr lang="en-US" dirty="0" smtClean="0"/>
              <a:t> </a:t>
            </a:r>
            <a:r>
              <a:rPr lang="en-US" dirty="0" smtClean="0"/>
              <a:t>T </a:t>
            </a:r>
            <a:r>
              <a:rPr lang="en-US" dirty="0" smtClean="0"/>
              <a:t>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Sarita Negi </a:t>
            </a:r>
          </a:p>
          <a:p>
            <a:r>
              <a:rPr lang="en-US" dirty="0" smtClean="0"/>
              <a:t>Vijayalakshmi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08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3186" y="0"/>
            <a:ext cx="10134369" cy="807543"/>
          </a:xfrm>
        </p:spPr>
        <p:txBody>
          <a:bodyPr/>
          <a:lstStyle/>
          <a:p>
            <a:r>
              <a:rPr lang="en-US" sz="2800" b="1" u="sng" dirty="0" smtClean="0">
                <a:solidFill>
                  <a:srgbClr val="33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US" sz="2800" b="1" u="sng" dirty="0">
              <a:solidFill>
                <a:srgbClr val="33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627321" y="1058091"/>
            <a:ext cx="9188461" cy="482019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+mn-lt"/>
              </a:rPr>
              <a:t>Online Banking System is a web application developed using Java programming. In this website there will be three major accounts namely- </a:t>
            </a:r>
          </a:p>
          <a:p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Admin Account, Employee Account and Client Account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+mn-lt"/>
              </a:rPr>
              <a:t>This web application has functionalities like creating a new account, adding employees, currency exchange, transfer of amount, credits, deposits and password change.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+mn-lt"/>
              </a:rPr>
              <a:t>All the models which are implemented in this web app is interrelated and plays a key role throughout the application.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+mn-lt"/>
              </a:rPr>
              <a:t>Some of the functionalities were created using reusable codes which are taken from online resources.</a:t>
            </a:r>
          </a:p>
        </p:txBody>
      </p:sp>
    </p:spTree>
    <p:extLst>
      <p:ext uri="{BB962C8B-B14F-4D97-AF65-F5344CB8AC3E}">
        <p14:creationId xmlns:p14="http://schemas.microsoft.com/office/powerpoint/2010/main" xmlns="" val="22581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0" y="274989"/>
            <a:ext cx="6820239" cy="1258247"/>
          </a:xfrm>
        </p:spPr>
        <p:txBody>
          <a:bodyPr/>
          <a:lstStyle/>
          <a:p>
            <a:r>
              <a:rPr lang="en-US" sz="28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  <a:endParaRPr lang="en-US" sz="28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745673" y="1907178"/>
            <a:ext cx="10016020" cy="4449172"/>
          </a:xfrm>
        </p:spPr>
        <p:txBody>
          <a:bodyPr/>
          <a:lstStyle/>
          <a:p>
            <a:endParaRPr lang="en-US" sz="2000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Windows version 7+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Frontend Software: Html, CSS , Typescript, Angular.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Backend software: Java,</a:t>
            </a:r>
            <a:r>
              <a:rPr lang="en-US" sz="2000" dirty="0">
                <a:latin typeface="+mn-lt"/>
              </a:rPr>
              <a:t> Spring </a:t>
            </a:r>
            <a:r>
              <a:rPr lang="en-US" sz="2000" dirty="0" smtClean="0">
                <a:latin typeface="+mn-lt"/>
              </a:rPr>
              <a:t>Boot, Spring </a:t>
            </a:r>
            <a:r>
              <a:rPr lang="en-US" sz="2000" dirty="0">
                <a:latin typeface="+mn-lt"/>
              </a:rPr>
              <a:t>Data </a:t>
            </a:r>
            <a:r>
              <a:rPr lang="en-US" sz="2000" dirty="0" smtClean="0">
                <a:latin typeface="+mn-lt"/>
              </a:rPr>
              <a:t>JPA, Database(Oracle)</a:t>
            </a:r>
            <a:r>
              <a:rPr lang="en-US" sz="1800" b="1" dirty="0" smtClean="0"/>
              <a:t>.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960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632364" y="406401"/>
            <a:ext cx="7897091" cy="729672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Tools and technologies: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4893" y="1620147"/>
            <a:ext cx="5944787" cy="190821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Frontend: Html , CSS, Typescript and Angular.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 end: Spring tool suite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Database(Oracle).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Eclipse IDE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 Code</a:t>
            </a:r>
          </a:p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170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87088" y="3560558"/>
            <a:ext cx="1921131" cy="1635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172" name="Picture 4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64819" y="3528362"/>
            <a:ext cx="2507618" cy="16625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3060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Home page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627" r="1299" b="5755"/>
          <a:stretch/>
        </p:blipFill>
        <p:spPr>
          <a:xfrm>
            <a:off x="1627321" y="1593670"/>
            <a:ext cx="9927771" cy="478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292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Registration page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164" r="1429" b="5523"/>
          <a:stretch/>
        </p:blipFill>
        <p:spPr>
          <a:xfrm>
            <a:off x="1627321" y="1645920"/>
            <a:ext cx="9914709" cy="482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6022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Login page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857" r="779" b="6217"/>
          <a:stretch/>
        </p:blipFill>
        <p:spPr>
          <a:xfrm>
            <a:off x="1627321" y="1685109"/>
            <a:ext cx="9980023" cy="474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5486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Admin account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858" r="1169" b="5061"/>
          <a:stretch/>
        </p:blipFill>
        <p:spPr>
          <a:xfrm>
            <a:off x="1627321" y="1776549"/>
            <a:ext cx="9940834" cy="480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8953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0B52848-9F15-412E-907E-592D80B16D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A621F2-4F72-4D03-9533-F4606037C0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45008-BD42-4B24-A6F5-0E1C58790533}">
  <ds:schemaRefs>
    <ds:schemaRef ds:uri="http://schemas.microsoft.com/office/2006/documentManagement/types"/>
    <ds:schemaRef ds:uri="http://purl.org/dc/elements/1.1/"/>
    <ds:schemaRef ds:uri="71af3243-3dd4-4a8d-8c0d-dd76da1f02a5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117</Words>
  <Application>Microsoft Office PowerPoint</Application>
  <PresentationFormat>Custom</PresentationFormat>
  <Paragraphs>33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Parallax</vt:lpstr>
      <vt:lpstr>              Online Banking System</vt:lpstr>
      <vt:lpstr>Team members:</vt:lpstr>
      <vt:lpstr>Introduction:</vt:lpstr>
      <vt:lpstr>Requirements:</vt:lpstr>
      <vt:lpstr>Used Tools and technologies:</vt:lpstr>
      <vt:lpstr>Home page</vt:lpstr>
      <vt:lpstr>Registration page</vt:lpstr>
      <vt:lpstr>Login page</vt:lpstr>
      <vt:lpstr>Admin account</vt:lpstr>
      <vt:lpstr>Employee Account</vt:lpstr>
      <vt:lpstr>Client account</vt:lpstr>
      <vt:lpstr>Profile page</vt:lpstr>
      <vt:lpstr>Notification panel</vt:lpstr>
      <vt:lpstr>Slide 14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2022-03-23T13:18:27Z</dcterms:created>
  <dcterms:modified xsi:type="dcterms:W3CDTF">2022-07-07T13:00:38Z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itusGUID">
    <vt:lpwstr>a57b2325-3752-4264-bcca-c759f3ad798d</vt:lpwstr>
  </property>
  <property fmtid="{D5CDD505-2E9C-101B-9397-08002B2CF9AE}" pid="4" name="HCLClassification">
    <vt:lpwstr>HCL_Cla5s_Publ1c</vt:lpwstr>
  </property>
  <property fmtid="{D5CDD505-2E9C-101B-9397-08002B2CF9AE}" pid="5" name="HCLClassD6">
    <vt:lpwstr>False</vt:lpwstr>
  </property>
</Properties>
</file>