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5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50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41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8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1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2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2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Women Safety Application: Guardian 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Empowering Safety for Every Woman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Guardian 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Women face safety concerns in public and private spaces.</a:t>
            </a:r>
          </a:p>
          <a:p>
            <a:r>
              <a:t>- Immediate help and tracking are crucial for safety.</a:t>
            </a:r>
          </a:p>
          <a:p>
            <a:r>
              <a:t>- Guardian Her is a comprehensive solution for women’s safety.</a:t>
            </a:r>
          </a:p>
        </p:txBody>
      </p:sp>
    </p:spTree>
    <p:extLst>
      <p:ext uri="{BB962C8B-B14F-4D97-AF65-F5344CB8AC3E}">
        <p14:creationId xmlns:p14="http://schemas.microsoft.com/office/powerpoint/2010/main" val="352427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Guardian 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Emergency SOS Button</a:t>
            </a:r>
          </a:p>
          <a:p>
            <a:r>
              <a:rPr lang="en-US"/>
              <a:t>- Live Location Tracking</a:t>
            </a:r>
          </a:p>
          <a:p>
            <a:r>
              <a:rPr lang="en-US"/>
              <a:t>- Fake Call Feature</a:t>
            </a:r>
          </a:p>
          <a:p>
            <a:r>
              <a:rPr lang="en-US"/>
              <a:t>- Nearby Help Centers</a:t>
            </a:r>
          </a:p>
          <a:p>
            <a:r>
              <a:rPr lang="en-US"/>
              <a:t>- Safety Community</a:t>
            </a:r>
          </a:p>
        </p:txBody>
      </p:sp>
    </p:spTree>
    <p:extLst>
      <p:ext uri="{BB962C8B-B14F-4D97-AF65-F5344CB8AC3E}">
        <p14:creationId xmlns:p14="http://schemas.microsoft.com/office/powerpoint/2010/main" val="402002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Register and add trusted contacts.</a:t>
            </a:r>
          </a:p>
          <a:p>
            <a:r>
              <a:t>2. Enable location and notifications.</a:t>
            </a:r>
          </a:p>
          <a:p>
            <a:r>
              <a:t>3. Use the SOS button during emergencies.</a:t>
            </a:r>
          </a:p>
          <a:p>
            <a:r>
              <a:t>4. Access help centers or safety resources when needed.</a:t>
            </a:r>
          </a:p>
        </p:txBody>
      </p:sp>
    </p:spTree>
    <p:extLst>
      <p:ext uri="{BB962C8B-B14F-4D97-AF65-F5344CB8AC3E}">
        <p14:creationId xmlns:p14="http://schemas.microsoft.com/office/powerpoint/2010/main" val="1768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Guardian 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Quick response in emergencies.</a:t>
            </a:r>
          </a:p>
          <a:p>
            <a:r>
              <a:t>- Increased confidence while traveling.</a:t>
            </a:r>
          </a:p>
          <a:p>
            <a:r>
              <a:t>- Access to a supportive safety community.</a:t>
            </a:r>
          </a:p>
          <a:p>
            <a:r>
              <a:t>- Easy-to-use and reliable interface.</a:t>
            </a:r>
          </a:p>
        </p:txBody>
      </p:sp>
    </p:spTree>
    <p:extLst>
      <p:ext uri="{BB962C8B-B14F-4D97-AF65-F5344CB8AC3E}">
        <p14:creationId xmlns:p14="http://schemas.microsoft.com/office/powerpoint/2010/main" val="245408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Phase 1: Foundation and 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Objective: Establish essential features for immediate safety.</a:t>
            </a:r>
          </a:p>
          <a:p>
            <a:r>
              <a:t>- Key Components:</a:t>
            </a:r>
          </a:p>
          <a:p>
            <a:r>
              <a:t>  - Emergency SOS Button</a:t>
            </a:r>
          </a:p>
          <a:p>
            <a:r>
              <a:t>  - Live Location Tracking</a:t>
            </a:r>
          </a:p>
          <a:p>
            <a:r>
              <a:t>  - User Registration and Profile Setup</a:t>
            </a:r>
          </a:p>
          <a:p>
            <a:r>
              <a:t>- Suggested Images:</a:t>
            </a:r>
          </a:p>
          <a:p>
            <a:r>
              <a:t>  - Woman pressing SOS button</a:t>
            </a:r>
          </a:p>
          <a:p>
            <a:r>
              <a:t>  - Map interface with live tracking</a:t>
            </a:r>
          </a:p>
          <a:p>
            <a:r>
              <a:t>  - Registration form 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Phase 2: Community and Resource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Objective: Integrate community-driven features and resources.</a:t>
            </a:r>
          </a:p>
          <a:p>
            <a:r>
              <a:t>- Key Components:</a:t>
            </a:r>
          </a:p>
          <a:p>
            <a:r>
              <a:t>  - Safety Community Forum</a:t>
            </a:r>
          </a:p>
          <a:p>
            <a:r>
              <a:t>  - Resource Directory</a:t>
            </a:r>
          </a:p>
          <a:p>
            <a:r>
              <a:t>  - Educational Content</a:t>
            </a:r>
          </a:p>
          <a:p>
            <a:r>
              <a:t>- Suggested Images:</a:t>
            </a:r>
          </a:p>
          <a:p>
            <a:r>
              <a:t>  - Group discussion online</a:t>
            </a:r>
          </a:p>
          <a:p>
            <a:r>
              <a:t>  - Icons for police, medical, and support services</a:t>
            </a:r>
          </a:p>
          <a:p>
            <a:r>
              <a:t>  - Woman reading safety guidelines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Phase 3: Advanced Features and User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Objective: Implement advanced functionalities.</a:t>
            </a:r>
          </a:p>
          <a:p>
            <a:r>
              <a:t>- Key Components:</a:t>
            </a:r>
          </a:p>
          <a:p>
            <a:r>
              <a:t>  - AI-Powered Alerts</a:t>
            </a:r>
          </a:p>
          <a:p>
            <a:r>
              <a:t>  - Customizable Safety Plans</a:t>
            </a:r>
          </a:p>
          <a:p>
            <a:r>
              <a:t>  - Feedback and Reporting System</a:t>
            </a:r>
          </a:p>
          <a:p>
            <a:r>
              <a:t>- Suggested Images:</a:t>
            </a:r>
          </a:p>
          <a:p>
            <a:r>
              <a:t>  - Smartphone with AI safety alert</a:t>
            </a:r>
          </a:p>
          <a:p>
            <a:r>
              <a:t>  - Checklist for personalized safety plans</a:t>
            </a:r>
          </a:p>
          <a:p>
            <a:r>
              <a:t>  - User submitting 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Additional Resources and 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Relevant Articles and News:</a:t>
            </a:r>
          </a:p>
          <a:p>
            <a:r>
              <a:t>  - Violence Against Women Demonstrations</a:t>
            </a:r>
          </a:p>
          <a:p>
            <a:r>
              <a:t>  - Tackling AI Deepfake Nudes</a:t>
            </a:r>
          </a:p>
          <a:p>
            <a:r>
              <a:t>  - FOMO Impact on Online Safety for Girls</a:t>
            </a:r>
          </a:p>
          <a:p>
            <a:r>
              <a:t>- Useful Links:</a:t>
            </a:r>
          </a:p>
          <a:p>
            <a:r>
              <a:t>  - AP News: Violence Demonstrations</a:t>
            </a:r>
          </a:p>
          <a:p>
            <a:r>
              <a:t>  - Politico: AI Deepfake Lawsuit</a:t>
            </a:r>
          </a:p>
          <a:p>
            <a:r>
              <a:t>  - AdelaideNow: FOMO Safety Concerns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374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Women Safety Application: Guardian Her</vt:lpstr>
      <vt:lpstr>Why Guardian Her?</vt:lpstr>
      <vt:lpstr>Key Features of Guardian Her</vt:lpstr>
      <vt:lpstr>How Does It Work?</vt:lpstr>
      <vt:lpstr>Why Choose Guardian Her?</vt:lpstr>
      <vt:lpstr>Phase 1: Foundation and Core Features</vt:lpstr>
      <vt:lpstr>Phase 2: Community and Resource Integration</vt:lpstr>
      <vt:lpstr>Phase 3: Advanced Features and User Engagement</vt:lpstr>
      <vt:lpstr>Additional Resources and Inspiration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Varun Varadhaan Tirumalasetty</cp:lastModifiedBy>
  <cp:revision>2</cp:revision>
  <dcterms:created xsi:type="dcterms:W3CDTF">2013-01-27T09:14:16Z</dcterms:created>
  <dcterms:modified xsi:type="dcterms:W3CDTF">2025-01-11T01:39:07Z</dcterms:modified>
  <cp:category/>
</cp:coreProperties>
</file>