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70" r:id="rId9"/>
    <p:sldId id="268" r:id="rId10"/>
    <p:sldId id="271" r:id="rId11"/>
    <p:sldId id="272" r:id="rId12"/>
    <p:sldId id="27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7" autoAdjust="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6E51-2B0E-4341-B801-66ACE6C9A12C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DAD7C-3D29-4A1D-BB5E-B9FDEA303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2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93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3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0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E33A-D7A7-4B06-8C42-67B0E6AF7826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5AC9-D79D-4A82-A480-CF6A7635D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aruntyagi311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22990" y="1811745"/>
            <a:ext cx="5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VARUN TYAGI</a:t>
            </a:r>
            <a:endParaRPr lang="en-IN" sz="4800" u="sng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435" y="5124577"/>
            <a:ext cx="6653129" cy="1662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Contact Details: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Phone: +91-7503840470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Skype: iamvarun789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Gmail: </a:t>
            </a:r>
            <a:r>
              <a:rPr lang="en-IN" dirty="0" smtClean="0">
                <a:hlinkClick r:id="rId2"/>
              </a:rPr>
              <a:t>varuntyagi3112@gmail.com</a:t>
            </a:r>
            <a:endParaRPr lang="en-IN" dirty="0" smtClean="0"/>
          </a:p>
          <a:p>
            <a:pPr algn="ctr"/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73" y="0"/>
            <a:ext cx="6241472" cy="67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84197"/>
            <a:ext cx="11481155" cy="832384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Demo #6- Excel, VBA, </a:t>
            </a:r>
            <a:r>
              <a:rPr lang="en-IN" u="sng" dirty="0" err="1" smtClean="0">
                <a:solidFill>
                  <a:schemeClr val="accent4">
                    <a:lumMod val="75000"/>
                  </a:schemeClr>
                </a:solidFill>
              </a:rPr>
              <a:t>PowerPivots</a:t>
            </a:r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, Finance Knowledge: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3" y="944291"/>
            <a:ext cx="91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Microfinance Tool and Cash Flow Analysis Dashboard: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3" y="1467512"/>
            <a:ext cx="11481155" cy="5218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491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84197"/>
            <a:ext cx="11481155" cy="832384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Demo #7- Excel, Google Sheets, Google Data Studio, Meditation Survey Data: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3" y="944291"/>
            <a:ext cx="91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Meditation Self-Assessment Flow Analysis Dashboard: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5" y="1379096"/>
            <a:ext cx="10867869" cy="53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84197"/>
            <a:ext cx="11481155" cy="832384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….continued: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3" y="689461"/>
            <a:ext cx="91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Meditation Self-Assessment Flow Analysis Dashboard: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96" t="9504" r="20238"/>
          <a:stretch/>
        </p:blipFill>
        <p:spPr>
          <a:xfrm>
            <a:off x="404736" y="1135461"/>
            <a:ext cx="11227633" cy="5565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0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4" y="351692"/>
            <a:ext cx="10805160" cy="1198319"/>
          </a:xfrm>
        </p:spPr>
        <p:txBody>
          <a:bodyPr/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WHAT CLIENTS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SAY: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1856935"/>
            <a:ext cx="10376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"</a:t>
            </a:r>
            <a:r>
              <a:rPr lang="en-US" sz="2400" dirty="0"/>
              <a:t>We were amazed not only by his creativity and professionalism, but by seeing a huge increase in our conversion rates."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"</a:t>
            </a:r>
            <a:r>
              <a:rPr lang="en-US" sz="2400" dirty="0"/>
              <a:t>He created a cohesiveness to my </a:t>
            </a:r>
            <a:r>
              <a:rPr lang="en-US" sz="2400" dirty="0" smtClean="0"/>
              <a:t>problems </a:t>
            </a:r>
            <a:r>
              <a:rPr lang="en-US" sz="2400" dirty="0"/>
              <a:t>that has increased credibility and name recognition for my </a:t>
            </a:r>
            <a:r>
              <a:rPr lang="en-US" sz="2400" dirty="0" smtClean="0"/>
              <a:t>business“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"He worked with </a:t>
            </a:r>
            <a:r>
              <a:rPr lang="en-US" sz="2400" dirty="0" smtClean="0"/>
              <a:t>us in </a:t>
            </a:r>
            <a:r>
              <a:rPr lang="en-US" sz="2400" dirty="0"/>
              <a:t>the </a:t>
            </a:r>
            <a:r>
              <a:rPr lang="en-US" sz="2400" b="1" dirty="0"/>
              <a:t>collection</a:t>
            </a:r>
            <a:r>
              <a:rPr lang="en-US" sz="2400" dirty="0"/>
              <a:t>, </a:t>
            </a:r>
            <a:r>
              <a:rPr lang="en-US" sz="2400" b="1" dirty="0"/>
              <a:t>integration</a:t>
            </a:r>
            <a:r>
              <a:rPr lang="en-US" sz="2400" dirty="0"/>
              <a:t>, </a:t>
            </a:r>
            <a:r>
              <a:rPr lang="en-US" sz="2400" b="1" dirty="0"/>
              <a:t>analysis</a:t>
            </a:r>
            <a:r>
              <a:rPr lang="en-US" sz="2400" dirty="0"/>
              <a:t>, and </a:t>
            </a:r>
            <a:r>
              <a:rPr lang="en-US" sz="2400" b="1" dirty="0"/>
              <a:t>presentation</a:t>
            </a:r>
            <a:r>
              <a:rPr lang="en-US" sz="2400" dirty="0"/>
              <a:t> of business information. </a:t>
            </a:r>
            <a:r>
              <a:rPr lang="en-US" sz="2400" dirty="0" smtClean="0"/>
              <a:t>and </a:t>
            </a:r>
            <a:r>
              <a:rPr lang="en-US" sz="2400" dirty="0"/>
              <a:t>it has made a huge impact within its target audience."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16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4114" y="308853"/>
            <a:ext cx="7658686" cy="2729767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Ready to Hire?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0"/>
            <a:ext cx="11044311" cy="1325563"/>
          </a:xfrm>
        </p:spPr>
        <p:txBody>
          <a:bodyPr/>
          <a:lstStyle/>
          <a:p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</a:rPr>
              <a:t>Background:</a:t>
            </a:r>
            <a:endParaRPr lang="en-IN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89" y="1325563"/>
            <a:ext cx="11774659" cy="5412862"/>
          </a:xfrm>
        </p:spPr>
        <p:txBody>
          <a:bodyPr>
            <a:normAutofit fontScale="550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5100" dirty="0" err="1" smtClean="0"/>
              <a:t>B.Tech</a:t>
            </a:r>
            <a:r>
              <a:rPr lang="en-US" sz="5100" dirty="0" smtClean="0"/>
              <a:t> in Computer Science &amp; Engineering</a:t>
            </a:r>
          </a:p>
          <a:p>
            <a:pPr fontAlgn="base"/>
            <a:r>
              <a:rPr lang="en-US" sz="5100" dirty="0" smtClean="0"/>
              <a:t>3+ </a:t>
            </a:r>
            <a:r>
              <a:rPr lang="en-US" sz="5100" dirty="0"/>
              <a:t>years of experience in facilitating data analytical engagements with multiple </a:t>
            </a:r>
            <a:r>
              <a:rPr lang="en-US" sz="5100" dirty="0" smtClean="0"/>
              <a:t>F-500 BFSI  clients for US based MNC</a:t>
            </a:r>
          </a:p>
          <a:p>
            <a:pPr fontAlgn="base"/>
            <a:r>
              <a:rPr lang="en-US" sz="5100" dirty="0" smtClean="0"/>
              <a:t>Experience </a:t>
            </a:r>
            <a:r>
              <a:rPr lang="en-US" sz="5100" dirty="0"/>
              <a:t>analyzing and interpreting high volumes of complex </a:t>
            </a:r>
            <a:r>
              <a:rPr lang="en-US" sz="5100" dirty="0" smtClean="0"/>
              <a:t>data</a:t>
            </a:r>
          </a:p>
          <a:p>
            <a:pPr fontAlgn="base"/>
            <a:r>
              <a:rPr lang="en-US" sz="5100" dirty="0"/>
              <a:t>Performed descriptive analysis on data and  created insightful dashboards</a:t>
            </a:r>
          </a:p>
          <a:p>
            <a:pPr fontAlgn="base"/>
            <a:r>
              <a:rPr lang="en-US" sz="5100" dirty="0" smtClean="0"/>
              <a:t>I </a:t>
            </a:r>
            <a:r>
              <a:rPr lang="en-US" sz="5100" dirty="0"/>
              <a:t>work on </a:t>
            </a:r>
            <a:r>
              <a:rPr lang="en-US" sz="5100" b="1" dirty="0" smtClean="0"/>
              <a:t>Excel VBA, </a:t>
            </a:r>
            <a:r>
              <a:rPr lang="en-US" sz="5100" b="1" dirty="0" smtClean="0"/>
              <a:t>Python, </a:t>
            </a:r>
            <a:r>
              <a:rPr lang="en-US" sz="5100" b="1" dirty="0" smtClean="0"/>
              <a:t>Tableau</a:t>
            </a:r>
            <a:r>
              <a:rPr lang="en-US" sz="5100" b="1" dirty="0"/>
              <a:t>, SQL, </a:t>
            </a:r>
            <a:r>
              <a:rPr lang="en-US" sz="5100" b="1" dirty="0" smtClean="0"/>
              <a:t>DWH, Power BI, Google Data Studio </a:t>
            </a:r>
            <a:r>
              <a:rPr lang="en-US" sz="5100" dirty="0"/>
              <a:t>helping team and leaders to deliver </a:t>
            </a:r>
            <a:r>
              <a:rPr lang="en-US" sz="5100" dirty="0" smtClean="0"/>
              <a:t> the </a:t>
            </a:r>
            <a:r>
              <a:rPr lang="en-US" sz="5100" dirty="0"/>
              <a:t>best. </a:t>
            </a:r>
            <a:endParaRPr lang="en-US" sz="5100" dirty="0" smtClean="0"/>
          </a:p>
          <a:p>
            <a:pPr fontAlgn="base"/>
            <a:r>
              <a:rPr lang="en-US" sz="5100" dirty="0" smtClean="0"/>
              <a:t>My </a:t>
            </a:r>
            <a:r>
              <a:rPr lang="en-US" sz="5100" dirty="0"/>
              <a:t>work </a:t>
            </a:r>
            <a:r>
              <a:rPr lang="en-US" sz="5100" dirty="0" smtClean="0"/>
              <a:t>involves problem </a:t>
            </a:r>
            <a:r>
              <a:rPr lang="en-US" sz="5100" dirty="0"/>
              <a:t>understanding, problem identification, </a:t>
            </a:r>
            <a:r>
              <a:rPr lang="en-US" sz="5100" dirty="0" smtClean="0"/>
              <a:t>planning, development and </a:t>
            </a:r>
            <a:r>
              <a:rPr lang="en-US" sz="5100" dirty="0"/>
              <a:t>project management. </a:t>
            </a:r>
            <a:endParaRPr lang="en-US" sz="5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i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800" b="1" i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3800" b="1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believe there is always a better way to innovate and collaborate. I look deeper, I find it, and I make it happen.</a:t>
            </a:r>
            <a:endParaRPr lang="en-IN" sz="3800" b="1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37" y="168178"/>
            <a:ext cx="10515600" cy="1325563"/>
          </a:xfrm>
        </p:spPr>
        <p:txBody>
          <a:bodyPr/>
          <a:lstStyle/>
          <a:p>
            <a:r>
              <a:rPr lang="en-IN" b="1" u="sng" dirty="0" smtClean="0">
                <a:solidFill>
                  <a:schemeClr val="accent4">
                    <a:lumMod val="75000"/>
                  </a:schemeClr>
                </a:solidFill>
              </a:rPr>
              <a:t>Work Process:</a:t>
            </a:r>
            <a:endParaRPr lang="en-IN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18" r="260" b="-475"/>
          <a:stretch/>
        </p:blipFill>
        <p:spPr>
          <a:xfrm>
            <a:off x="542780" y="1209822"/>
            <a:ext cx="10781715" cy="5486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945837" y="6386732"/>
            <a:ext cx="139505" cy="1688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43" y="224448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WHY IT WORKS FOR </a:t>
            </a:r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YOU: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185" y="1550011"/>
            <a:ext cx="5379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My work will give you a winning effective solution that can surely convert your efforts into greater success and growth, proven by qualitative and quantitative metrics and data driven approach. </a:t>
            </a:r>
          </a:p>
          <a:p>
            <a:r>
              <a:rPr lang="en-US" sz="2800" dirty="0" smtClean="0"/>
              <a:t>My business decision making will transform your faith into trust.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04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111908"/>
            <a:ext cx="11774871" cy="1093437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</a:rPr>
              <a:t>Demo </a:t>
            </a:r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#1-Tableau, SQL, MS-Access, Excel VBA: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13" y="1648691"/>
            <a:ext cx="5733412" cy="50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" y="1648691"/>
            <a:ext cx="6133970" cy="50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1353" y="1125471"/>
            <a:ext cx="616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Game and User Flow Analysis: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49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11907"/>
            <a:ext cx="10996246" cy="539257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Demo #2 – Excel, SQL, Power Query: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441230"/>
            <a:ext cx="11688973" cy="53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281354" y="784587"/>
            <a:ext cx="534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Sales Performance Dashboard: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9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11907"/>
            <a:ext cx="10692618" cy="691657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Demo #3- Excel, VBA,SAP Crystal: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385455"/>
            <a:ext cx="11536573" cy="53495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1354" y="761999"/>
            <a:ext cx="756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Customer Relationship Management Dashboard: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94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111908"/>
            <a:ext cx="11536573" cy="49495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</a:t>
            </a:r>
            <a:r>
              <a:rPr lang="en-IN" u="sng" dirty="0">
                <a:solidFill>
                  <a:schemeClr val="accent4">
                    <a:lumMod val="75000"/>
                  </a:schemeClr>
                </a:solidFill>
              </a:rPr>
              <a:t>Demo </a:t>
            </a:r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#4- Power BI, SQL , Python, ML: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3" y="714903"/>
            <a:ext cx="1173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Request For Proposal and Underwriter Triaging Analysis: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2" r="2424" b="8080"/>
          <a:stretch/>
        </p:blipFill>
        <p:spPr>
          <a:xfrm>
            <a:off x="6082145" y="1335108"/>
            <a:ext cx="5929746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19394" r="3333" b="11111"/>
          <a:stretch/>
        </p:blipFill>
        <p:spPr>
          <a:xfrm>
            <a:off x="281354" y="1335108"/>
            <a:ext cx="5680363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8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111907"/>
            <a:ext cx="11481155" cy="832384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4">
                    <a:lumMod val="75000"/>
                  </a:schemeClr>
                </a:solidFill>
              </a:rPr>
              <a:t>Previous Works Demo #5- R, Power BI, SQL, Excel, MS-Access:</a:t>
            </a:r>
            <a:endParaRPr lang="en-IN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3" y="944291"/>
            <a:ext cx="756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Customer Relationship Management Dashboard: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453656"/>
            <a:ext cx="11596254" cy="5196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15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391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Background:</vt:lpstr>
      <vt:lpstr>Work Process:</vt:lpstr>
      <vt:lpstr>WHY IT WORKS FOR YOU:</vt:lpstr>
      <vt:lpstr>Previous Works Demo #1-Tableau, SQL, MS-Access, Excel VBA:</vt:lpstr>
      <vt:lpstr>Previous Works Demo #2 – Excel, SQL, Power Query:</vt:lpstr>
      <vt:lpstr>Previous Works Demo #3- Excel, VBA,SAP Crystal:</vt:lpstr>
      <vt:lpstr>Previous Works Demo #4- Power BI, SQL , Python, ML:</vt:lpstr>
      <vt:lpstr>Previous Works Demo #5- R, Power BI, SQL, Excel, MS-Access:</vt:lpstr>
      <vt:lpstr>Previous Works Demo #6- Excel, VBA, PowerPivots, Finance Knowledge:</vt:lpstr>
      <vt:lpstr>Previous Works Demo #7- Excel, Google Sheets, Google Data Studio, Meditation Survey Data:</vt:lpstr>
      <vt:lpstr>….continued:</vt:lpstr>
      <vt:lpstr>WHAT CLIENTS SAY:</vt:lpstr>
      <vt:lpstr>Ready to Hire?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PITCH DECK</dc:title>
  <dc:creator>Varun</dc:creator>
  <cp:lastModifiedBy>Varun</cp:lastModifiedBy>
  <cp:revision>44</cp:revision>
  <dcterms:created xsi:type="dcterms:W3CDTF">2020-01-30T14:14:16Z</dcterms:created>
  <dcterms:modified xsi:type="dcterms:W3CDTF">2020-07-02T18:36:12Z</dcterms:modified>
</cp:coreProperties>
</file>