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1C5E"/>
    <a:srgbClr val="5514A4"/>
    <a:srgbClr val="713397"/>
    <a:srgbClr val="31BD3B"/>
    <a:srgbClr val="009E47"/>
    <a:srgbClr val="010000"/>
    <a:srgbClr val="FFA751"/>
    <a:srgbClr val="512373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m/books?hl=en&amp;lr=&amp;id=2kBbDwAAQBAJ&amp;oi=fnd&amp;pg=PP1&amp;dq=GUI+Tkinter&amp;ots=NgrpUVOMse&amp;sig=q9GjSZjIXKCvEM7A_y9Qn2T3swc" TargetMode="External"/><Relationship Id="rId5" Type="http://schemas.openxmlformats.org/officeDocument/2006/relationships/hyperlink" Target="https://ieeexplore.ieee.org/xpl/conhome/8355245/proceeding" TargetMode="External"/><Relationship Id="rId4" Type="http://schemas.openxmlformats.org/officeDocument/2006/relationships/hyperlink" Target="https://ieeexplore.ieee.org/author/375292248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090ED-9EF7-FADD-CD9A-A5791906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91" y="1842685"/>
            <a:ext cx="3392187" cy="326405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8E522D-E12B-A1BE-6842-FF90F293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615" y="2438468"/>
            <a:ext cx="10363200" cy="1470025"/>
          </a:xfrm>
        </p:spPr>
        <p:txBody>
          <a:bodyPr/>
          <a:lstStyle/>
          <a:p>
            <a:r>
              <a:rPr lang="en-US" sz="9600" b="1" u="sng" dirty="0">
                <a:solidFill>
                  <a:srgbClr val="713397"/>
                </a:solidFill>
              </a:rPr>
              <a:t>CONO-AI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4D1B4-1FF6-CC74-7305-14282CF2F063}"/>
              </a:ext>
            </a:extLst>
          </p:cNvPr>
          <p:cNvSpPr/>
          <p:nvPr/>
        </p:nvSpPr>
        <p:spPr>
          <a:xfrm>
            <a:off x="2765976" y="3421496"/>
            <a:ext cx="8790932" cy="12350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radeGothic"/>
              </a:rPr>
              <a:t>YOUR AI VOICE ASSITANT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12B70-D948-2E41-E7B3-15D47834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822" y="-751297"/>
            <a:ext cx="2463382" cy="246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370F2-6166-6395-6C81-70398F8C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6" y="-275819"/>
            <a:ext cx="2463382" cy="1539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CD257-182D-B17D-5C38-CAC44AA75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175" y="261777"/>
            <a:ext cx="2101243" cy="5183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51966" y="-276046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421C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CONO : Vox Adiutor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51966" y="1445324"/>
            <a:ext cx="1194003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Proposed solution: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+mj-lt"/>
                <a:cs typeface="Arial" pitchFamily="34" charset="0"/>
              </a:rPr>
              <a:t>Integrated AI Voice Assistant for Dynamic Conversational Engagement and Task Automation.</a:t>
            </a:r>
          </a:p>
          <a:p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</a:t>
            </a:r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Designed a Voice Assistant that seamlessly authenticates users through face detection, ensuring secure and personalized access.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Delivers an uplifting daily quote to inspire and energize users.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Capable of solving general queries, sending WhatsApp messages, and offering a dedicated mode for entertainment.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Allows users to upload their favorite movies and access a personalized marketplace.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Features an easy-to-access navigation bar, designed for all age groups.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6D3F6-4138-B1F3-64FE-136DA85E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7" y="99531"/>
            <a:ext cx="1129046" cy="1086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Programming language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76113" y="1529888"/>
            <a:ext cx="4242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9E47"/>
                </a:solidFill>
                <a:latin typeface="Arial" pitchFamily="34" charset="0"/>
                <a:cs typeface="Arial" pitchFamily="34" charset="0"/>
              </a:rPr>
              <a:t>Technologies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DC1DA-735A-A023-A9C7-845CC240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5" y="-5220"/>
            <a:ext cx="1374173" cy="132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49F4D-BE01-E0ED-E215-7277F45B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84" y="2298067"/>
            <a:ext cx="5285033" cy="3329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3486A1-5E13-CA23-A103-2622CBC5F785}"/>
              </a:ext>
            </a:extLst>
          </p:cNvPr>
          <p:cNvSpPr/>
          <p:nvPr/>
        </p:nvSpPr>
        <p:spPr>
          <a:xfrm>
            <a:off x="695864" y="1230451"/>
            <a:ext cx="4738778" cy="50432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BB928-EF47-80A5-8BB7-315FE694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642" y="1414992"/>
            <a:ext cx="6701883" cy="4144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9E47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7533" y="951602"/>
            <a:ext cx="5824193" cy="76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/>
              <a:t>Feasibility Analysis: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9E47"/>
                </a:solidFill>
              </a:rPr>
              <a:t>Data Security:</a:t>
            </a:r>
            <a:endParaRPr lang="en-US" dirty="0">
              <a:solidFill>
                <a:srgbClr val="009E4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unauthorized access, data breaches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loss of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Implement encryption and secure authentication</a:t>
            </a:r>
          </a:p>
          <a:p>
            <a:r>
              <a:rPr lang="en-US" b="1" dirty="0">
                <a:solidFill>
                  <a:srgbClr val="009E47"/>
                </a:solidFill>
              </a:rPr>
              <a:t>User Adoption: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unfamiliarity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Provide user training, clear documentation, intuitive design</a:t>
            </a:r>
          </a:p>
          <a:p>
            <a:r>
              <a:rPr lang="en-US" b="1" dirty="0">
                <a:solidFill>
                  <a:srgbClr val="009E47"/>
                </a:solidFill>
              </a:rPr>
              <a:t>Technical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software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of system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Regular maintenance, updates, thorough 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3563-7A10-3875-3B6B-32DBE045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" y="-5220"/>
            <a:ext cx="1374173" cy="1322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2CB6B-F918-AE57-6834-1FF732B37EB2}"/>
              </a:ext>
            </a:extLst>
          </p:cNvPr>
          <p:cNvSpPr txBox="1"/>
          <p:nvPr/>
        </p:nvSpPr>
        <p:spPr>
          <a:xfrm>
            <a:off x="6303034" y="1357155"/>
            <a:ext cx="56416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Strategies for Overcoming Challenges:</a:t>
            </a:r>
          </a:p>
          <a:p>
            <a:endParaRPr lang="en-US" dirty="0"/>
          </a:p>
          <a:p>
            <a:r>
              <a:rPr lang="en-US" b="1" dirty="0">
                <a:solidFill>
                  <a:srgbClr val="009E47"/>
                </a:solidFill>
              </a:rPr>
              <a:t>Implement Advanced Security Protocols: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face detection for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strict access controls to protect sensitive information.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009E47"/>
                </a:solidFill>
              </a:rPr>
              <a:t>Enhance User Experience through Training and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detailed user manuals.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step-by-step guides.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accessible customer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009E47"/>
                </a:solidFill>
              </a:rPr>
              <a:t>Ensure Application Stability with Regular Maintenance: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frequent software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regular bug fixes.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performance checks to maintain reliability.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8DA8D-3647-1F85-ABF1-021A69D87034}"/>
              </a:ext>
            </a:extLst>
          </p:cNvPr>
          <p:cNvSpPr/>
          <p:nvPr/>
        </p:nvSpPr>
        <p:spPr>
          <a:xfrm>
            <a:off x="572761" y="1268993"/>
            <a:ext cx="5397540" cy="5037717"/>
          </a:xfrm>
          <a:prstGeom prst="rect">
            <a:avLst/>
          </a:prstGeom>
          <a:noFill/>
          <a:ln w="38100">
            <a:solidFill>
              <a:srgbClr val="009E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648604-CEEF-8310-0EB2-543822330C3A}"/>
              </a:ext>
            </a:extLst>
          </p:cNvPr>
          <p:cNvSpPr/>
          <p:nvPr/>
        </p:nvSpPr>
        <p:spPr>
          <a:xfrm>
            <a:off x="6250200" y="1278503"/>
            <a:ext cx="5694510" cy="4989665"/>
          </a:xfrm>
          <a:prstGeom prst="rect">
            <a:avLst/>
          </a:prstGeom>
          <a:noFill/>
          <a:ln w="38100">
            <a:solidFill>
              <a:srgbClr val="FFA7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25570" y="11656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56929" y="1703289"/>
            <a:ext cx="11544402" cy="396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Customizes experiences to individual preferences, boosting satisfaction.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Convenience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Automates daily tasks, saving time and effort.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Security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Uses technologies like face recognition to secure user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 Building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Strengthens user confidence, especially in sensitive sectors.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benefits across various sectors, adaptable to industry needs.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Positions the project as a leader with advanced solutions.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Handles routine tasks, reducing business workload.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Lowers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costs, allowing focus on strategic activities.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Engagement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Increases user retention through interactive experiences.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Distinguishes businesses with advanced, secure, and personalized services.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7616A-A513-2FC4-786A-94F736E1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5" y="116567"/>
            <a:ext cx="1374173" cy="13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31BD3B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ECD1F-453C-26EA-A0B5-EBBC739C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9" y="40693"/>
            <a:ext cx="1374173" cy="1322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8386F-D6CF-3850-8037-5951C9F077DB}"/>
              </a:ext>
            </a:extLst>
          </p:cNvPr>
          <p:cNvSpPr txBox="1"/>
          <p:nvPr/>
        </p:nvSpPr>
        <p:spPr>
          <a:xfrm>
            <a:off x="416942" y="1268993"/>
            <a:ext cx="11358113" cy="554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L. Liu, J. Meng, and Y. Yang, “LLM Technologies and Information Search,” </a:t>
            </a:r>
            <a:r>
              <a:rPr lang="en-US" sz="1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Economy and Technology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2, pp. 269–277, Nov. 2024. doi:10.1016/j.ject.2024.08.007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  <a:p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Islam, R., &amp;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Moushi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O. M. (2024). </a:t>
            </a:r>
            <a:r>
              <a:rPr lang="en-US" sz="1400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GPT-4O: The Cutting-Edge Advancement in Multimodal LLM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https://doi.org/10.36227/techrxiv.171986596.65533294/v1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Kanashev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Mukasheva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Yedilkhan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Rakhmetulaeva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Gnatyuk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Nazym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(2024). Research and development of an information system for speech recognition based on neural network algorithms metrics. </a:t>
            </a:r>
            <a:r>
              <a:rPr lang="en-US" sz="1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 IEEE 4th International Conference on Smart Information Systems and Technologies (SIST)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314–320. https://doi.org/10.1109/sist61555.2024.10629440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Kaswan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 S.,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Dhatterwal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S., &amp; Balamurugan, B. (2023). GUI programming using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for Beginners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313–347. https://doi.org/10.1201/9781003202035-12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  <a:p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B, P., &amp; J, M. (2020). Design and evaluation of a real-time face recognition system using convolutional neural networks. </a:t>
            </a:r>
            <a:r>
              <a:rPr lang="en-US" sz="1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 Computer Science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171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1651–1659. https://doi.org/10.1016/j.procs.2020.04.177 </a:t>
            </a:r>
            <a:endParaRPr lang="en-IN" sz="1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Singh, H. (2019). Advanced image processing using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Machine Learning and Image Processing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63–88. https://doi.org/10.1007/978-1-4842-4149-3_4 </a:t>
            </a:r>
            <a:r>
              <a:rPr lang="en-US" sz="1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US" sz="14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Xiao Han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u="none" strike="noStrike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Qingdong</a:t>
            </a:r>
            <a:r>
              <a:rPr lang="en-US" sz="14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Du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(2018) "Research on face recognition based on deep learning."</a:t>
            </a:r>
            <a:r>
              <a:rPr lang="en-US" sz="1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Sixth International Conference on Digital Information, Networking, and Wireless Communications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AD Moore (2018) "</a:t>
            </a:r>
            <a:r>
              <a:rPr lang="en-US" sz="14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Python GUI Programming with </a:t>
            </a:r>
            <a:r>
              <a:rPr lang="en-US" sz="1400" u="none" strike="noStrike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Tkinter</a:t>
            </a:r>
            <a:r>
              <a:rPr lang="en-US" sz="14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 Develop responsive and powerful GUI applications with </a:t>
            </a:r>
            <a:r>
              <a:rPr lang="en-US" sz="1400" u="none" strike="noStrike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Tkinter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752</Words>
  <Application>Microsoft Office PowerPoint</Application>
  <PresentationFormat>Widescreen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Bahnschrift</vt:lpstr>
      <vt:lpstr>Calibri</vt:lpstr>
      <vt:lpstr>Times New Roman</vt:lpstr>
      <vt:lpstr>TradeGothic</vt:lpstr>
      <vt:lpstr>Wingdings</vt:lpstr>
      <vt:lpstr>Office Theme</vt:lpstr>
      <vt:lpstr>CONO-AI</vt:lpstr>
      <vt:lpstr> CONO : Vox Adiutor</vt:lpstr>
      <vt:lpstr>Programming language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Harshita Gupta</cp:lastModifiedBy>
  <cp:revision>171</cp:revision>
  <dcterms:created xsi:type="dcterms:W3CDTF">2013-12-12T18:46:50Z</dcterms:created>
  <dcterms:modified xsi:type="dcterms:W3CDTF">2024-11-18T12:48:58Z</dcterms:modified>
  <cp:category/>
</cp:coreProperties>
</file>