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14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89075"/>
                  </p:ext>
                </p:extLst>
              </p:nvPr>
            </p:nvGraphicFramePr>
            <p:xfrm>
              <a:off x="0" y="1170879"/>
              <a:ext cx="121920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170879"/>
                <a:ext cx="12192000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1cb1cc3-c9ca-4927-8c58-6bc6a2431461}">
  <we:reference id="WA200003233" version="2.0.0.3" store="en-US" storeType="OMEX"/>
  <we:alternateReferences/>
  <we:properties>
    <we:property name="Microsoft.Office.CampaignId" value="&quot;none&quot;"/>
    <we:property name="reportUrl" value="&quot;/groups/f422ff1b-e95b-49c0-b5b2-e46e9d8bcb10/reports/2127d383-d582-477a-9d83-27392ef59b4e/81a93a30eea1d1c10b0d?bookmarkGuid=ab21c6f8-fe16-4c32-845a-a1bb63734e99&amp;bookmarkUsage=1&amp;ctid=2671349f-b7cc-4c8e-bf3e-5683fb95ec8d&amp;fromEntryPoint=export&amp;pbi_source=storytelling_addin&quot;"/>
    <we:property name="reportState" value="&quot;CONNECTED&quot;"/>
    <we:property name="artifactViewState" value="&quot;live&quot;"/>
    <we:property name="reportEmbeddedTime" value="&quot;2025-02-20T08:48:20.737Z&quot;"/>
    <we:property name="creatorSessionId" value="&quot;78dbfb39-3d01-4df9-8167-31abb356d737&quot;"/>
    <we:property name="creatorUserId" value="&quot;10032003C42FD053&quot;"/>
    <we:property name="creatorTenantId" value="&quot;2671349f-b7cc-4c8e-bf3e-5683fb95ec8d&quot;"/>
    <we:property name="pageDisplayName" value="&quot;Cancellation&quot;"/>
    <we:property name="pageName" value="&quot;81a93a30eea1d1c10b0d&quot;"/>
    <we:property name="reportName" value="&quot;OLA_PowerBI&quot;"/>
    <we:property name="isVisualContainerHeaderHidden" value="false"/>
    <we:property name="isFiltersActionButtonVisible" value="true"/>
    <we:property name="initialStateBookmark" value="&quot;H4sIAAAAAAAAA+2bW0/cOBSA/0qVl76MVieO7di8AaXSbpcWwS77UFXIl5MhJZOMcmGZovnve5wMZYciKIWH1dYaKRqfnJyb/eViJ9eJL7tlZVbvzQKTnWSvaS4Wpr14lSazpN7IPnx4d7h7/O7s/e7hAYmbZV82dZfsXCe9aefYn5bdYKpggYQfP80SU1VHZh5ahak6nCVLbLumNlX5BSdl2tW3A65nCV4tq6Y1weRJb3oMZi9JndrkO/0lI4/G9eUlnqDrJ6nTee44z5mU4KwD8BxIrZsUxsjuVQmmR/f7Td2bsiY3QQYInIFBx0AKm/KUMxXkRVn1GxW7OrhatpTd9U1VmNLcFEKlItepZGhzCKH2q2XYu0+ZzJu2dKYi4WQo2Dm9yYzNkrdtsxgtbmr/mTQP6r7sV9T4bahW1P5jNAdrKupf59jiqE/R+3IqxXXy67gN0WHXTdmPKtWwuLMntE6aoXV4jMVtY/S8pp44ahvqp9H7KZ6XrsKz0f06eD811TB2Lxn/vaRsKLGQTxDTAa+P2nKBr07Qm/p1OOLTmjZT9/7L/XeFtV2DhyObJefN3/stUrl9spOuZ9c3PbDrL03tSHo3ht35vMW5uanfwQsHuD90fbPA9uyYXNTzcffbod4M3fRuyDBWqSPNaoPG7SidOj9xpg1ZNPYzje8wGumApvXY7q3Gvn5Ttjdk0Kg6+E8lS9mRSAqvCihkpjgwb7wXeRZsP5h2j1e9ba62Mw/WVOaFIPwMyz0hy7TM4cetcadEjsyJ1CmdgebeuQj/D8H/52lEP6K/jT7wXGRCg0cOKpUo8wnWiNdT8Tqqhi7yFfna5ktYKDSXmIIWEtBZaeK96xP5OizrMpIVydomy6EmSpzLgGXA6cdSH8l6Glm7Q99EsiJZd65ZTElphdAZcwq8hwz5o2QVoBFA58ByYlEBR3pO+3nJwr3yAn9utN605eXXsdb9v8l6LNcJLJVrkREbHsEoJkFZYSNYTwMrchW5+mYSI8vpGcsqzXILYS0Bv2MSI3IVbwUjVw9zpYVWKV2ofCY489JI9fjce+Rqi6s4eRG5usuVzw0yg0qABsidR2Vl5CpOuke6XoKuLEuBCyWMBABUznGId4NxxTjC9SJTGMxJVTjPwpXLSg+ZziNc8V2siNeL4MV8ppxwlikrUGqtwZtg+sGszWhlb+h7svXNC1QFc4xx5zKD4S1LY/PUPtOkkk5pAZgBpppblkurn2kStDMFOu2AkkalaMufaTJl2igwBowFBjZDsObRU1VcINw6VcVljLhCeM9pqjDCpkIQJjkHHjBjce09LmREsp5J1njduo0+If05hj/N0HdL4/DI1NOIXk6WSxz1qNtM7dFv/o/g3DPmxq89ktEJla20FT5yQPgGJBnDGoP7B6pMByuOMgAA&quot;"/>
    <we:property name="bookmark" value="&quot;H4sIAAAAAAAAA+1Y62/bNhD/Vwx9yQa4BamHJfZb46RAtjYL6iL7MBTBkTzbbGXJkKi0XuD/fUfKzqtO7DTOnGEB8gDJ073vxzteBNrU0xxmxzDB4E2wX5ZfJ1B97fCgGxTtXspkprNeFosIdJwKPsxCOi2n1pRFHby5CCxUI7Snpm4gd4xo86/P3QDy/ARGbjWEvMZuMMWqLgvIzd/YEtORrRqcdwP8Ps3LChzLgQWLju05kdOaVOCvI5IIyppzHKCy7W7GgVSKGCJwzRVnkmkiq1sCr9lKEsfai++XhQVTkBi3F4cySck4lTCAngCOvdTtD01uFyRydvh9WpF1F0vniBh7CCxMZS9hWjBQyulgZ1N32idLRmVlFOS02TJyfE6XloXd4F1VTjzHRQi+EOVhYY2d0eK3Jp/R+pNnx+bk1D/HWKGnJ+21aV1xERz5v047rOvWek+SN5NbJ241KJtK4UccXi285DlF4qQqKU5eussGU4zOXESamk5J/inkjQ8wsX9vyB4yzVnktumTvUGjFAnac9Sf5/SnDe414RspddMD6/TqBuPyW79CcjeFl8+7F8sIvNXnUCh0MbmpxdvRqMIRLP13+EQqHh34k3dNscja5La2zLuoJuJ8URVXCdrGPVBQOQNK+YVS2yUifVBWGqv9mQ/zgamWRUEJdfhc7CTDaIsPkyyVkKUCtM54EjGuX8rqoWXVd1mco+7IWaff1LacYOVrrLvBBwcV4Wb1UpIvJdmWpB4mURImStH1qLOE6ziTa0uyx2XIh1okiRIZUyLmIbsqybuDWhk7nqA1yq3e49C6/x8Q6qbCx5i5TPATqn139NGMxp73QBGNPjxvo3aT/RPI9eJcw+MWfxAV2JIcF60sgYUvOWCshWRJljAuOGT0u4Evn0D7fzHtt659m8xCKB3rLNIhhiijiIUQ353MK2+QbYPhKY6NyvHMO+1HL+8eCpd+PPtoNNZncnbWXhHrgfE56r68D7cA6zlNA/2c+FE3oFtd++VElv0xVPaZ4v3mwXSNRjtE0edfro1Ji3KYbd7dPCT/Xc/hLh0mh5AlMaFeJNMw64l7Lp2XXmHndrbwqlKmFPCEiYTahIgB3V07htcD9z7wE3Goc6OoLK5HIiDYGHl7NFjwJkxbQQb9eW2p8A8WDxLozVzZb9Pn1ONMcC9kYfyKpa8Y/8TYG//jGm/Xchf6ZxhF7DajSanXcdnbh9ooT++rviaAWER2hYkUKDvwnht4ujXM/WvOgvX87lzmt3N5a5G/E8cup6gtCmvRK2Iy7THdy3iMMo4TASpZ2zLLKEsinSZUPQmjGVb2tNjFFHtc2h8d8SSj7T130QZDbtHk+eWU+jRz6r2X5fNvdTZt09Zi4dTgS0+zJY1ahEhEKIcyYopHjIWRSDVbP1RLLiKWDTXTLBMyUximO3nn2iVCXGvfnytG3Jgwnj9KbHEg+s/hxN227w4prme4j4EZjfPlc9XN1sy1oR9g6g4c79f3MHPktXt8OtKtMydTqEy9dO1y9bspXKi7l29vT+71y5e4VfXbombH1J2itJ1JeU7Z17HlN5qR6s7UqK/NtJOXymfMsn91PS9aWLToZEBT2OOyOCYo+GWNl34NPru4t9h5Ze+HS3YX14p1W53jOoxToMaovUuOLE5asUTqeJpF//r/iGw3OHefLzKeua77AVwu716lM+CaRQLiKETW66FkvrbugzbwVbffWEucbsCbb/iBpxkfah5hhihElIneI1lqzhMFMozTJBRMCRUrfCRLHEoRDaNUpAwTkDFj6nGGe66r5uOysfUUFJ5AgSuGSCoiKDTqB42O8/k/+IQ+DYAgAAA=&quot;"/>
    <we:property name="datasetId" value="&quot;93834b18-9e56-47f5-b53a-47a585d9c899&quot;"/>
    <we:property name="embedUrl" value="&quot;/reportEmbed?reportId=2127d383-d582-477a-9d83-27392ef59b4e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Pritkumar Hingrajiya</cp:lastModifiedBy>
  <cp:revision>3</cp:revision>
  <dcterms:created xsi:type="dcterms:W3CDTF">2018-06-07T21:39:02Z</dcterms:created>
  <dcterms:modified xsi:type="dcterms:W3CDTF">2025-02-20T08:53:49Z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