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155" y="2729230"/>
            <a:ext cx="5276850" cy="1854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/>
              <a:t>     </a:t>
            </a:r>
            <a:r>
              <a:rPr sz="3500">
                <a:solidFill>
                  <a:srgbClr val="FF0000"/>
                </a:solidFill>
              </a:rPr>
              <a:t>Smart Community </a:t>
            </a:r>
            <a:r>
              <a:rPr lang="en-US" sz="3500">
                <a:solidFill>
                  <a:srgbClr val="FF0000"/>
                </a:solidFill>
              </a:rPr>
              <a:t>      </a:t>
            </a:r>
            <a:r>
              <a:rPr sz="3500">
                <a:solidFill>
                  <a:srgbClr val="FF0000"/>
                </a:solidFill>
              </a:rPr>
              <a:t>Communication System</a:t>
            </a:r>
            <a:endParaRPr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WhatsApp API Integration</a:t>
            </a:r>
          </a:p>
          <a:p>
            <a:r>
              <a:t>OAuth Login (Google/Facebook)</a:t>
            </a:r>
          </a:p>
          <a:p>
            <a:r>
              <a:t>Chatbot for queries</a:t>
            </a:r>
          </a:p>
          <a:p>
            <a:r>
              <a:t>Admin Analytics Panel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Cost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UI/UX (Figma): ₹0</a:t>
            </a:r>
          </a:p>
          <a:p>
            <a:r>
              <a:t>Frontend (React): ₹0</a:t>
            </a:r>
          </a:p>
          <a:p>
            <a:r>
              <a:t>Backend (Spring Boot): ₹0</a:t>
            </a:r>
          </a:p>
          <a:p>
            <a:r>
              <a:t>Twilio (SMS): ₹500–₹1,000</a:t>
            </a:r>
          </a:p>
          <a:p>
            <a:r>
              <a:t>Hosting (Render/Firebase): ₹0</a:t>
            </a:r>
          </a:p>
          <a:p>
            <a:r>
              <a:t>Total: ₹500–₹1,000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Admins verify users manually</a:t>
            </a:r>
          </a:p>
          <a:p>
            <a:r>
              <a:t>Users are tied to one community</a:t>
            </a:r>
          </a:p>
          <a:p>
            <a:r>
              <a:t>SMS charges billed externally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Delay in approval → Mobile reminder system</a:t>
            </a:r>
          </a:p>
          <a:p>
            <a:r>
              <a:t>Missed notifications → SMS fallback</a:t>
            </a:r>
          </a:p>
          <a:p>
            <a:r>
              <a:t>Emergency spam → Cooldown logic for alerts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web platform for community communication</a:t>
            </a:r>
          </a:p>
          <a:p>
            <a:r>
              <a:t>Delivers real-time notifications, emergency alerts, and event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Outdated, fragmented communication tools</a:t>
            </a:r>
          </a:p>
          <a:p>
            <a:r>
              <a:t>Lack of real-time alerts</a:t>
            </a:r>
          </a:p>
          <a:p>
            <a:r>
              <a:t>No central repository for community events or notices</a:t>
            </a:r>
          </a:p>
          <a:p>
            <a:r>
              <a:t>No structured emergency alert workflow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 communication</a:t>
            </a:r>
          </a:p>
          <a:p>
            <a:r>
              <a:t>Enable real-time emergency alerting</a:t>
            </a:r>
          </a:p>
          <a:p>
            <a:r>
              <a:t>Role-based secure access</a:t>
            </a:r>
          </a:p>
          <a:p>
            <a:r>
              <a:t>Increase resident engagement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Registration with community access code</a:t>
            </a:r>
          </a:p>
          <a:p>
            <a:r>
              <a:t>Admin approval workflow</a:t>
            </a:r>
          </a:p>
          <a:p>
            <a:r>
              <a:t>Event board with RSVP</a:t>
            </a:r>
          </a:p>
          <a:p>
            <a:r>
              <a:t>Emergency alert system</a:t>
            </a:r>
          </a:p>
          <a:p>
            <a:r>
              <a:t>Notification preferences and delivery</a:t>
            </a:r>
          </a:p>
          <a:p>
            <a:r>
              <a:t>Feedback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Features (3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Registration, Login, Admin Approval</a:t>
            </a:r>
          </a:p>
          <a:p>
            <a:r>
              <a:t>Week 2: Event board, RSVP, Emergency Alerts</a:t>
            </a:r>
          </a:p>
          <a:p>
            <a:r>
              <a:t>Week 3: Notifications, Feedback, Preferences,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Registration and Login</a:t>
            </a:r>
          </a:p>
          <a:p>
            <a:r>
              <a:t>Admin Approval Workflow</a:t>
            </a:r>
          </a:p>
          <a:p>
            <a:r>
              <a:t>Event Creation &amp; RSVP</a:t>
            </a:r>
          </a:p>
          <a:p>
            <a:r>
              <a:t>Emergency Alert</a:t>
            </a:r>
          </a:p>
          <a:p>
            <a:r>
              <a:t>Feedback Submission</a:t>
            </a:r>
          </a:p>
          <a:p>
            <a:r>
              <a:t>Notification Preferences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99.9% uptime</a:t>
            </a:r>
          </a:p>
          <a:p>
            <a:r>
              <a:t>&lt;2 second alert delivery</a:t>
            </a:r>
          </a:p>
          <a:p>
            <a:r>
              <a:t>Scalable to 10,000+ users</a:t>
            </a:r>
          </a:p>
          <a:p>
            <a:r>
              <a:t>JWT, HTTPS, secure auth</a:t>
            </a:r>
          </a:p>
          <a:p>
            <a:r>
              <a:t>Responsive UI/UX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– MVP Delivery (3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Auth module, approval system</a:t>
            </a:r>
          </a:p>
          <a:p>
            <a:r>
              <a:t>Week 2: Event, RSVP, emergency alert, dashboard</a:t>
            </a:r>
          </a:p>
          <a:p>
            <a:r>
              <a:t>Week 3: Preferences, feedback, testing &amp;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Presentation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Project Title</vt:lpstr>
      <vt:lpstr>Executive Summary</vt:lpstr>
      <vt:lpstr>Problem Statement</vt:lpstr>
      <vt:lpstr>Business Objectives</vt:lpstr>
      <vt:lpstr>Project Scope</vt:lpstr>
      <vt:lpstr>Critical Features (3 Weeks)</vt:lpstr>
      <vt:lpstr>Functional Requirements</vt:lpstr>
      <vt:lpstr>Non-Functional Requirements</vt:lpstr>
      <vt:lpstr>Timeline – MVP Delivery (3 Weeks)</vt:lpstr>
      <vt:lpstr>Future Enhancements</vt:lpstr>
      <vt:lpstr>Project Cost Estimate</vt:lpstr>
      <vt:lpstr>Assumptions</vt:lpstr>
      <vt:lpstr>Risks &amp; Mitigations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Administrator</cp:lastModifiedBy>
  <cp:revision>3</cp:revision>
  <dcterms:created xsi:type="dcterms:W3CDTF">2013-01-27T09:14:00Z</dcterms:created>
  <dcterms:modified xsi:type="dcterms:W3CDTF">2025-04-15T09:05:31Z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4654D3DE83D7425599FC54D09794CDA4</vt:lpwstr>
  </property>
  <property fmtid="{D5CDD505-2E9C-101B-9397-08002B2CF9AE}" pid="3" name="KSOProductBuildVer">
    <vt:lpwstr>1033-11.2.0.11537</vt:lpwstr>
  </property>
</Properties>
</file>