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7" r:id="rId2"/>
    <p:sldId id="266" r:id="rId3"/>
    <p:sldId id="268" r:id="rId4"/>
    <p:sldId id="269" r:id="rId5"/>
    <p:sldId id="274" r:id="rId6"/>
    <p:sldId id="273" r:id="rId7"/>
    <p:sldId id="272" r:id="rId8"/>
    <p:sldId id="271" r:id="rId9"/>
    <p:sldId id="270" r:id="rId10"/>
    <p:sldId id="276" r:id="rId11"/>
    <p:sldId id="275" r:id="rId12"/>
    <p:sldId id="277" r:id="rId13"/>
    <p:sldId id="278" r:id="rId14"/>
    <p:sldId id="281" r:id="rId15"/>
    <p:sldId id="282" r:id="rId16"/>
    <p:sldId id="283" r:id="rId17"/>
    <p:sldId id="280" r:id="rId18"/>
    <p:sldId id="279" r:id="rId19"/>
    <p:sldId id="284" r:id="rId20"/>
    <p:sldId id="285" r:id="rId21"/>
    <p:sldId id="263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983D5-0532-4EE8-A10F-258304A3B996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C826F-72B5-4819-A7A3-760CF1FD5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20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7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511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9237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5209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0924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830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26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986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0896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84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236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9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:notes"/>
          <p:cNvSpPr txBox="1">
            <a:spLocks noGrp="1"/>
          </p:cNvSpPr>
          <p:nvPr>
            <p:ph type="sldNum" idx="12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7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787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520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0825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7110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485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764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6657A-7F59-4BA1-B5A1-623FDFCA4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F34D9E-268A-41A7-BA44-A3D3B4EC3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95077F-0D77-406D-8168-E298C64B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FC48-E043-45A5-9E39-A5CFBAAAC2E2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AB40C6-4BB0-4C78-9EAD-8222C414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AE946B-4F31-468E-BF8C-187A7855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76F-05BB-4221-AC23-D6F28EC9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18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32D25-BB60-4C73-BCD5-4409C6BB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BD1572-239E-44CF-A94D-EDDED2925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590B6D-51E4-4C27-8975-CCB95CA7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FC48-E043-45A5-9E39-A5CFBAAAC2E2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0F3643-18C9-4D59-87DB-F3FEF5F3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A8A0D2-DE34-47A0-B94B-9AC29996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76F-05BB-4221-AC23-D6F28EC9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12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D805BB-A7B7-4690-B932-E6933CA01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2B1BFA-DCC6-4C35-9A68-71F90BFE0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E24E6E-95C8-4006-A9AA-D46A518A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FC48-E043-45A5-9E39-A5CFBAAAC2E2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87FD3F-BC42-486B-93D9-7EBA47B1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6CED92-EB7D-4A25-A2C9-28D3C98D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76F-05BB-4221-AC23-D6F28EC9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78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72570-6864-4F2C-ACFF-71C41545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2DDE2E-F66B-46D3-ADDB-93E5E2FA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BA8363-56C9-4533-8D38-5DAA5044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FC48-E043-45A5-9E39-A5CFBAAAC2E2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D0916-4920-4C14-95F4-B6E64DE4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CFA9C0-87A8-4DEE-A4F9-9DF7CAD0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76F-05BB-4221-AC23-D6F28EC9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48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7A97D-0E7A-436C-9E16-5C33E63D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AAC438-2E86-48E6-A40E-7B21E22EB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6D56D9-E3EB-43EC-806C-38F8E05D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FC48-E043-45A5-9E39-A5CFBAAAC2E2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8B5195-E49C-4A89-9D34-36C785A6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988C6B-CF03-412B-9115-ADEB61E8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76F-05BB-4221-AC23-D6F28EC9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33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36F6F-4EC4-4296-AFD0-4604C45D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BDA6AF-C4B7-4418-9C55-12E0D9DA0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24D36F-ECA5-4BFF-AF5A-0C1350C15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00F6D0-6C19-4E48-BEAE-2BC9027D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FC48-E043-45A5-9E39-A5CFBAAAC2E2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51C302-9CD4-4448-A4D1-19D7119A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990125-D571-48A3-9B28-5528742A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76F-05BB-4221-AC23-D6F28EC9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30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7F2B6-9C41-44AF-A753-45DE486D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51F595-A0E6-4836-98DF-E0901659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082DED-0F14-4DCC-9B15-F986C7B42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5741E-95E2-417C-A9B2-A69CFA083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E3B1EA-56B9-45EE-9E4F-ED67E8808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B1FF76-361E-40FA-A162-722E160F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FC48-E043-45A5-9E39-A5CFBAAAC2E2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D3D18B-1676-42AB-A73B-8C00497D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1BA6DE-E3CD-4312-805A-959A766A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76F-05BB-4221-AC23-D6F28EC9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8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7C7BE-E966-4F5A-8BBA-04A5023F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FB39C0-F756-4E0D-9076-A4885338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FC48-E043-45A5-9E39-A5CFBAAAC2E2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6D9B44-C5C4-4979-AAFB-8597F31C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7E8C8B-0CD5-4848-9986-75505084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76F-05BB-4221-AC23-D6F28EC9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08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CF0817-CD26-402F-8A22-1488C8A5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FC48-E043-45A5-9E39-A5CFBAAAC2E2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8ADEB4-6098-44D4-A181-9AD40554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1E2D99-6467-48D2-855B-96C8229A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76F-05BB-4221-AC23-D6F28EC9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95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C0F75-65CF-43DF-BF2F-AC35F6F8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8E50B4-A60F-4FD8-9B3E-0909BF93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EB3352-1A5A-4282-AA8C-C9248111F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B00160-B8CF-4F8F-A25D-885F2F82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FC48-E043-45A5-9E39-A5CFBAAAC2E2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AD3373-38F2-4CFC-AF3E-8A521FEA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9D8DEA-6448-489C-AAA6-E5CD0C64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76F-05BB-4221-AC23-D6F28EC9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87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317D4-941E-4B20-8D3E-B55A4C40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4E27DF-F032-4F27-A953-A7DD1CAB3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70FEC5-CF5C-466A-B8C1-DBD522EA8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0674CF-7C62-41DC-916D-19583CAF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FC48-E043-45A5-9E39-A5CFBAAAC2E2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815582-5A37-4B07-96A4-DC68FF1F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A05F09-B89D-46EF-AABF-4F15C188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76F-05BB-4221-AC23-D6F28EC9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39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DCB24-49AB-4D0F-BFAB-BC1B7A2C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18B4AA-F28A-4212-863D-C147C7F50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989328-9034-487C-AB11-4C432733F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7FC48-E043-45A5-9E39-A5CFBAAAC2E2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40C86F-E3DD-4B8E-A45E-185B414C4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AFC67E-D3E7-459E-98AD-CB7197D06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776F-05BB-4221-AC23-D6F28EC9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11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 descr="foto.jpg"/>
          <p:cNvPicPr preferRelativeResize="0"/>
          <p:nvPr/>
        </p:nvPicPr>
        <p:blipFill rotWithShape="1">
          <a:blip r:embed="rId3">
            <a:alphaModFix/>
          </a:blip>
          <a:srcRect t="11377" b="1"/>
          <a:stretch/>
        </p:blipFill>
        <p:spPr>
          <a:xfrm>
            <a:off x="-31396" y="0"/>
            <a:ext cx="12223397" cy="6962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282"/>
          <a:stretch/>
        </p:blipFill>
        <p:spPr>
          <a:xfrm>
            <a:off x="-31395" y="1474831"/>
            <a:ext cx="12223393" cy="547866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286006" y="4707516"/>
            <a:ext cx="10946770" cy="203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17365D"/>
              </a:buClr>
              <a:buSzPts val="2000"/>
            </a:pPr>
            <a:r>
              <a:rPr lang="ru-RU" sz="34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Лабораторная работа №1</a:t>
            </a:r>
          </a:p>
          <a:p>
            <a:pPr algn="ctr">
              <a:buClr>
                <a:srgbClr val="17365D"/>
              </a:buClr>
              <a:buSzPts val="2000"/>
            </a:pPr>
            <a:r>
              <a:rPr lang="ru-RU" sz="34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Установка и конфигурация операционной системы на</a:t>
            </a:r>
          </a:p>
          <a:p>
            <a:pPr algn="ctr">
              <a:buClr>
                <a:srgbClr val="17365D"/>
              </a:buClr>
              <a:buSzPts val="2000"/>
            </a:pPr>
            <a:r>
              <a:rPr lang="ru-RU" sz="34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виртуальную машину</a:t>
            </a:r>
            <a:endParaRPr lang="en-US" sz="3400" b="1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146271" y="1242168"/>
            <a:ext cx="6249539" cy="115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888888"/>
              </a:buClr>
              <a:buSzPts val="2200"/>
            </a:pPr>
            <a:endParaRPr sz="2933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178" y="3856464"/>
            <a:ext cx="3535039" cy="8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4ABEC6-21E1-4643-8780-6628C53E9D6F}"/>
              </a:ext>
            </a:extLst>
          </p:cNvPr>
          <p:cNvSpPr txBox="1"/>
          <p:nvPr/>
        </p:nvSpPr>
        <p:spPr>
          <a:xfrm>
            <a:off x="3146271" y="4972801"/>
            <a:ext cx="60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05274-D0AF-4A7A-B650-62DDCD54A44E}"/>
              </a:ext>
            </a:extLst>
          </p:cNvPr>
          <p:cNvSpPr txBox="1"/>
          <p:nvPr/>
        </p:nvSpPr>
        <p:spPr>
          <a:xfrm>
            <a:off x="8716800" y="5970825"/>
            <a:ext cx="26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err="1">
                <a:latin typeface="Trebuchet MS" panose="020B0603020202020204" pitchFamily="34" charset="0"/>
              </a:rPr>
              <a:t>Барсегян</a:t>
            </a:r>
            <a:r>
              <a:rPr lang="ru-RU" sz="2400" dirty="0">
                <a:latin typeface="Trebuchet MS" panose="020B0603020202020204" pitchFamily="34" charset="0"/>
              </a:rPr>
              <a:t> Вардан</a:t>
            </a:r>
          </a:p>
          <a:p>
            <a:pPr algn="r"/>
            <a:r>
              <a:rPr lang="ru-RU" sz="2400" dirty="0">
                <a:latin typeface="Trebuchet MS" panose="020B0603020202020204" pitchFamily="34" charset="0"/>
              </a:rPr>
              <a:t>НПИбд-01-22</a:t>
            </a:r>
          </a:p>
        </p:txBody>
      </p:sp>
    </p:spTree>
  </p:cSld>
  <p:clrMapOvr>
    <a:masterClrMapping/>
  </p:clrMapOvr>
  <p:transition>
    <p:diamond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144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7600" y="162205"/>
            <a:ext cx="1957104" cy="5388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11541760" y="6340475"/>
            <a:ext cx="65024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/>
            <a:fld id="{00000000-1234-1234-1234-123412341234}" type="slidenum">
              <a:rPr lang="ru-RU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ctr"/>
              <a:t>10</a:t>
            </a:fld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E8E93-F9AE-442E-B3E9-8C04364CE9F5}"/>
              </a:ext>
            </a:extLst>
          </p:cNvPr>
          <p:cNvSpPr txBox="1"/>
          <p:nvPr/>
        </p:nvSpPr>
        <p:spPr>
          <a:xfrm>
            <a:off x="3373717" y="431623"/>
            <a:ext cx="544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Лабораторая</a:t>
            </a:r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работа 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873921-4D44-4576-89DA-161167605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655" y="1276678"/>
            <a:ext cx="7737602" cy="538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35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7600" y="162205"/>
            <a:ext cx="1957104" cy="5388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11541760" y="6340475"/>
            <a:ext cx="65024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/>
            <a:fld id="{00000000-1234-1234-1234-123412341234}" type="slidenum">
              <a:rPr lang="ru-RU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ctr"/>
              <a:t>11</a:t>
            </a:fld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E8E93-F9AE-442E-B3E9-8C04364CE9F5}"/>
              </a:ext>
            </a:extLst>
          </p:cNvPr>
          <p:cNvSpPr txBox="1"/>
          <p:nvPr/>
        </p:nvSpPr>
        <p:spPr>
          <a:xfrm>
            <a:off x="3373717" y="431623"/>
            <a:ext cx="544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Лабораторая</a:t>
            </a:r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работа 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314D99-89A0-434D-8273-B0EF3C8B5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428" y="1155689"/>
            <a:ext cx="5354417" cy="562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8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7600" y="162205"/>
            <a:ext cx="1957104" cy="5388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11541760" y="6340475"/>
            <a:ext cx="65024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/>
            <a:fld id="{00000000-1234-1234-1234-123412341234}" type="slidenum">
              <a:rPr lang="ru-RU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ctr"/>
              <a:t>12</a:t>
            </a:fld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E8E93-F9AE-442E-B3E9-8C04364CE9F5}"/>
              </a:ext>
            </a:extLst>
          </p:cNvPr>
          <p:cNvSpPr txBox="1"/>
          <p:nvPr/>
        </p:nvSpPr>
        <p:spPr>
          <a:xfrm>
            <a:off x="3373717" y="431623"/>
            <a:ext cx="544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Лабораторая</a:t>
            </a:r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работа 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1F9F9E-B2C3-4E9B-BF63-EE071775B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708" y="1908302"/>
            <a:ext cx="8364583" cy="40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4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7600" y="162205"/>
            <a:ext cx="1957104" cy="5388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11541760" y="6340475"/>
            <a:ext cx="65024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/>
            <a:fld id="{00000000-1234-1234-1234-123412341234}" type="slidenum">
              <a:rPr lang="ru-RU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ctr"/>
              <a:t>13</a:t>
            </a:fld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E8E93-F9AE-442E-B3E9-8C04364CE9F5}"/>
              </a:ext>
            </a:extLst>
          </p:cNvPr>
          <p:cNvSpPr txBox="1"/>
          <p:nvPr/>
        </p:nvSpPr>
        <p:spPr>
          <a:xfrm>
            <a:off x="3373717" y="431623"/>
            <a:ext cx="544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Лабораторая</a:t>
            </a:r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работа 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DBB9A0-2B57-404A-AB83-BF23A51BA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234" y="1144524"/>
            <a:ext cx="6192012" cy="55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24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7600" y="162205"/>
            <a:ext cx="1957104" cy="5388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11541760" y="6340475"/>
            <a:ext cx="65024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/>
            <a:fld id="{00000000-1234-1234-1234-123412341234}" type="slidenum">
              <a:rPr lang="ru-RU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ctr"/>
              <a:t>14</a:t>
            </a:fld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E8E93-F9AE-442E-B3E9-8C04364CE9F5}"/>
              </a:ext>
            </a:extLst>
          </p:cNvPr>
          <p:cNvSpPr txBox="1"/>
          <p:nvPr/>
        </p:nvSpPr>
        <p:spPr>
          <a:xfrm>
            <a:off x="3373717" y="431623"/>
            <a:ext cx="544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Лабораторая</a:t>
            </a:r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работа 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24E77B-D1EF-48E3-921C-EB5885D2C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695" y="1077954"/>
            <a:ext cx="6188964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82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7600" y="162205"/>
            <a:ext cx="1957104" cy="5388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11541760" y="6340475"/>
            <a:ext cx="65024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/>
            <a:fld id="{00000000-1234-1234-1234-123412341234}" type="slidenum">
              <a:rPr lang="ru-RU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ctr"/>
              <a:t>15</a:t>
            </a:fld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E8E93-F9AE-442E-B3E9-8C04364CE9F5}"/>
              </a:ext>
            </a:extLst>
          </p:cNvPr>
          <p:cNvSpPr txBox="1"/>
          <p:nvPr/>
        </p:nvSpPr>
        <p:spPr>
          <a:xfrm>
            <a:off x="3373717" y="431623"/>
            <a:ext cx="544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Лабораторая</a:t>
            </a:r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работа 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F6C235-71F1-431C-96E8-17DE3FF0E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7118" y="1780794"/>
            <a:ext cx="6188964" cy="329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28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7600" y="162205"/>
            <a:ext cx="1957104" cy="5388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11541760" y="6340475"/>
            <a:ext cx="65024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/>
            <a:fld id="{00000000-1234-1234-1234-123412341234}" type="slidenum">
              <a:rPr lang="ru-RU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ctr"/>
              <a:t>16</a:t>
            </a:fld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E8E93-F9AE-442E-B3E9-8C04364CE9F5}"/>
              </a:ext>
            </a:extLst>
          </p:cNvPr>
          <p:cNvSpPr txBox="1"/>
          <p:nvPr/>
        </p:nvSpPr>
        <p:spPr>
          <a:xfrm>
            <a:off x="3373717" y="431623"/>
            <a:ext cx="544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Лабораторая</a:t>
            </a:r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работа 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632DF6-5F1C-4308-8651-D158FBD88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994" y="1456944"/>
            <a:ext cx="6192012" cy="39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4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7600" y="162205"/>
            <a:ext cx="1957104" cy="5388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11541760" y="6340475"/>
            <a:ext cx="65024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/>
            <a:fld id="{00000000-1234-1234-1234-123412341234}" type="slidenum">
              <a:rPr lang="ru-RU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ctr"/>
              <a:t>17</a:t>
            </a:fld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E8E93-F9AE-442E-B3E9-8C04364CE9F5}"/>
              </a:ext>
            </a:extLst>
          </p:cNvPr>
          <p:cNvSpPr txBox="1"/>
          <p:nvPr/>
        </p:nvSpPr>
        <p:spPr>
          <a:xfrm>
            <a:off x="3373717" y="431623"/>
            <a:ext cx="544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Лабораторая</a:t>
            </a:r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работа 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FD47A1-EA22-4EDC-9529-271ACEA78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994" y="1265682"/>
            <a:ext cx="6192012" cy="432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76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7600" y="162205"/>
            <a:ext cx="1957104" cy="5388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11541760" y="6340475"/>
            <a:ext cx="65024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/>
            <a:fld id="{00000000-1234-1234-1234-123412341234}" type="slidenum">
              <a:rPr lang="ru-RU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ctr"/>
              <a:t>18</a:t>
            </a:fld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E8E93-F9AE-442E-B3E9-8C04364CE9F5}"/>
              </a:ext>
            </a:extLst>
          </p:cNvPr>
          <p:cNvSpPr txBox="1"/>
          <p:nvPr/>
        </p:nvSpPr>
        <p:spPr>
          <a:xfrm>
            <a:off x="3373717" y="431623"/>
            <a:ext cx="544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Лабораторая</a:t>
            </a:r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работа 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94A2B1-FAD2-4365-8274-EB2A9A9F5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398" y="1258062"/>
            <a:ext cx="6188964" cy="495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24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7600" y="162205"/>
            <a:ext cx="1957104" cy="5388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11541760" y="6340475"/>
            <a:ext cx="65024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/>
            <a:fld id="{00000000-1234-1234-1234-123412341234}" type="slidenum">
              <a:rPr lang="ru-RU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ctr"/>
              <a:t>19</a:t>
            </a:fld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E8E93-F9AE-442E-B3E9-8C04364CE9F5}"/>
              </a:ext>
            </a:extLst>
          </p:cNvPr>
          <p:cNvSpPr txBox="1"/>
          <p:nvPr/>
        </p:nvSpPr>
        <p:spPr>
          <a:xfrm>
            <a:off x="3373717" y="431623"/>
            <a:ext cx="544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Лабораторая</a:t>
            </a:r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работа 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EB0EEC-D064-4339-A7F4-810383E38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077" y="2073148"/>
            <a:ext cx="7063259" cy="369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0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7600" y="162205"/>
            <a:ext cx="1957104" cy="5388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11541760" y="6340475"/>
            <a:ext cx="65024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/>
            <a:fld id="{00000000-1234-1234-1234-123412341234}" type="slidenum">
              <a:rPr lang="ru-RU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ctr"/>
              <a:t>2</a:t>
            </a:fld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E8E93-F9AE-442E-B3E9-8C04364CE9F5}"/>
              </a:ext>
            </a:extLst>
          </p:cNvPr>
          <p:cNvSpPr txBox="1"/>
          <p:nvPr/>
        </p:nvSpPr>
        <p:spPr>
          <a:xfrm>
            <a:off x="3373717" y="431623"/>
            <a:ext cx="544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Лабораторая</a:t>
            </a:r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работа 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6982A2-B428-42D7-A500-D22AB4E4B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198" y="1274630"/>
            <a:ext cx="8296402" cy="558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69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524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7600" y="162205"/>
            <a:ext cx="1957104" cy="5388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11541760" y="6340475"/>
            <a:ext cx="65024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/>
            <a:fld id="{00000000-1234-1234-1234-123412341234}" type="slidenum">
              <a:rPr lang="ru-RU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ctr"/>
              <a:t>20</a:t>
            </a:fld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E8E93-F9AE-442E-B3E9-8C04364CE9F5}"/>
              </a:ext>
            </a:extLst>
          </p:cNvPr>
          <p:cNvSpPr txBox="1"/>
          <p:nvPr/>
        </p:nvSpPr>
        <p:spPr>
          <a:xfrm>
            <a:off x="3373717" y="431623"/>
            <a:ext cx="544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Лабораторая</a:t>
            </a:r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работа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30D37-E64F-480B-B65E-ECE87D3B9923}"/>
              </a:ext>
            </a:extLst>
          </p:cNvPr>
          <p:cNvSpPr txBox="1"/>
          <p:nvPr/>
        </p:nvSpPr>
        <p:spPr>
          <a:xfrm>
            <a:off x="3007360" y="2708255"/>
            <a:ext cx="6177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Вывод: Я создал виртуальную машину на дистрибутиве </a:t>
            </a:r>
            <a:r>
              <a:rPr lang="ru-RU" dirty="0" err="1"/>
              <a:t>Rocky</a:t>
            </a:r>
            <a:r>
              <a:rPr lang="ru-RU" dirty="0"/>
              <a:t>, настроил необходимые функции, вспомнил некоторые команды в Linux</a:t>
            </a:r>
          </a:p>
        </p:txBody>
      </p:sp>
    </p:spTree>
    <p:extLst>
      <p:ext uri="{BB962C8B-B14F-4D97-AF65-F5344CB8AC3E}">
        <p14:creationId xmlns:p14="http://schemas.microsoft.com/office/powerpoint/2010/main" val="3517712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9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/>
          <p:nvPr/>
        </p:nvSpPr>
        <p:spPr>
          <a:xfrm>
            <a:off x="226485" y="543985"/>
            <a:ext cx="1657684" cy="7756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11576771" y="6370570"/>
            <a:ext cx="615229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/>
            <a:fld id="{00000000-1234-1234-1234-123412341234}" type="slidenum">
              <a:rPr lang="ru-RU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ctr"/>
              <a:t>21</a:t>
            </a:fld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1353719" y="2614048"/>
            <a:ext cx="9484563" cy="23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ru-RU" sz="7200" b="1" dirty="0">
                <a:solidFill>
                  <a:srgbClr val="17365D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sz="2400" dirty="0"/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2455" y="450307"/>
            <a:ext cx="4841757" cy="869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7600" y="162205"/>
            <a:ext cx="1957104" cy="5388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11541760" y="6340475"/>
            <a:ext cx="65024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/>
            <a:fld id="{00000000-1234-1234-1234-123412341234}" type="slidenum">
              <a:rPr lang="ru-RU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ctr"/>
              <a:t>3</a:t>
            </a:fld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E8E93-F9AE-442E-B3E9-8C04364CE9F5}"/>
              </a:ext>
            </a:extLst>
          </p:cNvPr>
          <p:cNvSpPr txBox="1"/>
          <p:nvPr/>
        </p:nvSpPr>
        <p:spPr>
          <a:xfrm>
            <a:off x="3373717" y="431623"/>
            <a:ext cx="544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Лабораторая</a:t>
            </a:r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работа 1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EE04AA-D5F6-4B52-A193-C1C3C1363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575" y="1431243"/>
            <a:ext cx="8361105" cy="526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7600" y="162205"/>
            <a:ext cx="1957104" cy="5388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11541760" y="6340475"/>
            <a:ext cx="65024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/>
            <a:fld id="{00000000-1234-1234-1234-123412341234}" type="slidenum">
              <a:rPr lang="ru-RU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ctr"/>
              <a:t>4</a:t>
            </a:fld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E8E93-F9AE-442E-B3E9-8C04364CE9F5}"/>
              </a:ext>
            </a:extLst>
          </p:cNvPr>
          <p:cNvSpPr txBox="1"/>
          <p:nvPr/>
        </p:nvSpPr>
        <p:spPr>
          <a:xfrm>
            <a:off x="3373717" y="431623"/>
            <a:ext cx="544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Лабораторая</a:t>
            </a:r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работа 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CD7625-70C9-471A-A6C0-4183F06FB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038" y="1200580"/>
            <a:ext cx="6437122" cy="548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8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7600" y="162205"/>
            <a:ext cx="1957104" cy="5388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11541760" y="6340475"/>
            <a:ext cx="65024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/>
            <a:fld id="{00000000-1234-1234-1234-123412341234}" type="slidenum">
              <a:rPr lang="ru-RU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ctr"/>
              <a:t>5</a:t>
            </a:fld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E8E93-F9AE-442E-B3E9-8C04364CE9F5}"/>
              </a:ext>
            </a:extLst>
          </p:cNvPr>
          <p:cNvSpPr txBox="1"/>
          <p:nvPr/>
        </p:nvSpPr>
        <p:spPr>
          <a:xfrm>
            <a:off x="3373717" y="431623"/>
            <a:ext cx="544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Лабораторая</a:t>
            </a:r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работа 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1BC7E8-848A-44E3-A593-A19259BEF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638" y="1188960"/>
            <a:ext cx="7686802" cy="566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4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7600" y="162205"/>
            <a:ext cx="1957104" cy="5388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11541760" y="6340475"/>
            <a:ext cx="65024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/>
            <a:fld id="{00000000-1234-1234-1234-123412341234}" type="slidenum">
              <a:rPr lang="ru-RU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ctr"/>
              <a:t>6</a:t>
            </a:fld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E8E93-F9AE-442E-B3E9-8C04364CE9F5}"/>
              </a:ext>
            </a:extLst>
          </p:cNvPr>
          <p:cNvSpPr txBox="1"/>
          <p:nvPr/>
        </p:nvSpPr>
        <p:spPr>
          <a:xfrm>
            <a:off x="3373717" y="431623"/>
            <a:ext cx="544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Лабораторая</a:t>
            </a:r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работа 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6B87A8-4447-4576-A738-39AD2CBD6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918" y="1392103"/>
            <a:ext cx="7536562" cy="540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2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7600" y="162205"/>
            <a:ext cx="1957104" cy="5388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11541760" y="6340475"/>
            <a:ext cx="65024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/>
            <a:fld id="{00000000-1234-1234-1234-123412341234}" type="slidenum">
              <a:rPr lang="ru-RU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ctr"/>
              <a:t>7</a:t>
            </a:fld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E8E93-F9AE-442E-B3E9-8C04364CE9F5}"/>
              </a:ext>
            </a:extLst>
          </p:cNvPr>
          <p:cNvSpPr txBox="1"/>
          <p:nvPr/>
        </p:nvSpPr>
        <p:spPr>
          <a:xfrm>
            <a:off x="3373717" y="431623"/>
            <a:ext cx="544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Лабораторая</a:t>
            </a:r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работа 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BD60B9-3560-4A11-8E54-37D95562F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634" y="1580896"/>
            <a:ext cx="7434326" cy="41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4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7600" y="162205"/>
            <a:ext cx="1957104" cy="5388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11541760" y="6340475"/>
            <a:ext cx="65024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/>
            <a:fld id="{00000000-1234-1234-1234-123412341234}" type="slidenum">
              <a:rPr lang="ru-RU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ctr"/>
              <a:t>8</a:t>
            </a:fld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E8E93-F9AE-442E-B3E9-8C04364CE9F5}"/>
              </a:ext>
            </a:extLst>
          </p:cNvPr>
          <p:cNvSpPr txBox="1"/>
          <p:nvPr/>
        </p:nvSpPr>
        <p:spPr>
          <a:xfrm>
            <a:off x="3373717" y="431623"/>
            <a:ext cx="544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Лабораторая</a:t>
            </a:r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работа 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E464E6-01EC-4066-9F7A-02E9B02EE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518" y="2182368"/>
            <a:ext cx="6188964" cy="24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7600" y="162205"/>
            <a:ext cx="1957104" cy="5388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11541760" y="6340475"/>
            <a:ext cx="65024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/>
            <a:fld id="{00000000-1234-1234-1234-123412341234}" type="slidenum">
              <a:rPr lang="ru-RU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ctr"/>
              <a:t>9</a:t>
            </a:fld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E8E93-F9AE-442E-B3E9-8C04364CE9F5}"/>
              </a:ext>
            </a:extLst>
          </p:cNvPr>
          <p:cNvSpPr txBox="1"/>
          <p:nvPr/>
        </p:nvSpPr>
        <p:spPr>
          <a:xfrm>
            <a:off x="3373717" y="431623"/>
            <a:ext cx="544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Лабораторая</a:t>
            </a:r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работа 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884632-C2B7-4A2C-80E1-883B83E3F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479" y="982753"/>
            <a:ext cx="7432802" cy="55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054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B8A9F33B-9D9D-4BF0-BCDE-73ECFEC0A0A9}" vid="{62F62D8B-6F6F-4F43-8755-C5F9EF41526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21</TotalTime>
  <Words>117</Words>
  <Application>Microsoft Office PowerPoint</Application>
  <PresentationFormat>Широкоэкранный</PresentationFormat>
  <Paragraphs>48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Trebuchet MS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Барсегян Вардан Левонович</dc:creator>
  <cp:lastModifiedBy>Барсегян Вардан Левонович</cp:lastModifiedBy>
  <cp:revision>3</cp:revision>
  <dcterms:created xsi:type="dcterms:W3CDTF">2023-09-09T18:47:55Z</dcterms:created>
  <dcterms:modified xsi:type="dcterms:W3CDTF">2023-09-09T19:08:56Z</dcterms:modified>
</cp:coreProperties>
</file>