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rkQSi3fTYhjqJ5KWGWfRw9juT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8"/>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8"/>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0"/>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1"/>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2"/>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22"/>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23"/>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23"/>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23"/>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5"/>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5"/>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5"/>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5"/>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6"/>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p:nvPr>
            <p:ph idx="2" type="pic"/>
          </p:nvPr>
        </p:nvSpPr>
        <p:spPr>
          <a:xfrm>
            <a:off x="447817" y="641350"/>
            <a:ext cx="11290859" cy="3651249"/>
          </a:xfrm>
          <a:prstGeom prst="rect">
            <a:avLst/>
          </a:prstGeom>
          <a:noFill/>
          <a:ln>
            <a:noFill/>
          </a:ln>
        </p:spPr>
      </p:sp>
      <p:sp>
        <p:nvSpPr>
          <p:cNvPr id="72" name="Google Shape;72;p26"/>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7"/>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7"/>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7"/>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Presented By:</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1. </a:t>
            </a:r>
            <a:r>
              <a:rPr b="1" lang="en-IN" sz="2000">
                <a:solidFill>
                  <a:schemeClr val="lt1"/>
                </a:solidFill>
              </a:rPr>
              <a:t>Vasanth E</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2. University College Of Engineering, kanchipuram.</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3. B.E(CSE).</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59" name="Google Shape;159;p1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t/>
            </a:r>
            <a:endParaRPr b="1" sz="1500"/>
          </a:p>
          <a:p>
            <a:pPr indent="0" lvl="0" marL="0" rtl="0" algn="l">
              <a:lnSpc>
                <a:spcPct val="110000"/>
              </a:lnSpc>
              <a:spcBef>
                <a:spcPts val="360"/>
              </a:spcBef>
              <a:spcAft>
                <a:spcPts val="0"/>
              </a:spcAft>
              <a:buSzPts val="1656"/>
              <a:buNone/>
            </a:pPr>
            <a:r>
              <a:rPr b="1" lang="en-IN" sz="1500"/>
              <a:t>Key_log.json :</a:t>
            </a:r>
            <a:endParaRPr b="1" sz="150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indent="0" lvl="0" marL="0" rtl="0" algn="l">
              <a:lnSpc>
                <a:spcPct val="110000"/>
              </a:lnSpc>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indent="0" lvl="0" marL="0" rtl="0" algn="l">
              <a:lnSpc>
                <a:spcPct val="110000"/>
              </a:lnSpc>
              <a:spcBef>
                <a:spcPts val="360"/>
              </a:spcBef>
              <a:spcAft>
                <a:spcPts val="0"/>
              </a:spcAft>
              <a:buClr>
                <a:schemeClr val="dk1"/>
              </a:buClr>
              <a:buSzPts val="1100"/>
              <a:buFont typeface="Arial"/>
              <a:buNone/>
            </a:pPr>
            <a:r>
              <a:rPr lang="en-IN" sz="1400"/>
              <a:t> {"Released": "'t'"}]</a:t>
            </a:r>
            <a:endParaRPr sz="1400"/>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66" name="Google Shape;166;p1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rPr b="1" lang="en-IN"/>
              <a:t>Key_log.txt :</a:t>
            </a:r>
            <a:endParaRPr b="1"/>
          </a:p>
          <a:p>
            <a:pPr indent="0" lvl="0" marL="0" rtl="0" algn="l">
              <a:lnSpc>
                <a:spcPct val="110000"/>
              </a:lnSpc>
              <a:spcBef>
                <a:spcPts val="360"/>
              </a:spcBef>
              <a:spcAft>
                <a:spcPts val="0"/>
              </a:spcAft>
              <a:buSzPts val="1656"/>
              <a:buNone/>
            </a:pPr>
            <a:r>
              <a:t/>
            </a:r>
            <a:endParaRPr b="1"/>
          </a:p>
          <a:p>
            <a:pPr indent="0" lvl="0" marL="0" rtl="0" algn="l">
              <a:lnSpc>
                <a:spcPct val="110000"/>
              </a:lnSpc>
              <a:spcBef>
                <a:spcPts val="360"/>
              </a:spcBef>
              <a:spcAft>
                <a:spcPts val="0"/>
              </a:spcAft>
              <a:buSzPts val="1656"/>
              <a:buNone/>
            </a:pPr>
            <a:r>
              <a:rPr lang="en-IN"/>
              <a:t>Key.f11'S'Key.shiftKey.cmdKey.backspace'k''e''y''l''o''g''g''e''r'Key.space'o''u''t''p''u''t'</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2" name="Google Shape;172;p12"/>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8" name="Google Shape;178;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76666"/>
              <a:buNone/>
            </a:pPr>
            <a:r>
              <a:t/>
            </a:r>
            <a:endParaRPr b="1" sz="2400"/>
          </a:p>
          <a:p>
            <a:pPr indent="0" lvl="0" marL="0" rtl="0" algn="l">
              <a:lnSpc>
                <a:spcPct val="115000"/>
              </a:lnSpc>
              <a:spcBef>
                <a:spcPts val="0"/>
              </a:spcBef>
              <a:spcAft>
                <a:spcPts val="0"/>
              </a:spcAft>
              <a:buSzPct val="81176"/>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indent="0" lvl="0" marL="306000" rtl="0" algn="l">
              <a:lnSpc>
                <a:spcPct val="110000"/>
              </a:lnSpc>
              <a:spcBef>
                <a:spcPts val="1000"/>
              </a:spcBef>
              <a:spcAft>
                <a:spcPts val="0"/>
              </a:spcAft>
              <a:buSzPct val="97411"/>
              <a:buNone/>
            </a:pPr>
            <a:r>
              <a:t/>
            </a:r>
            <a:endParaRPr sz="2000"/>
          </a:p>
          <a:p>
            <a:pPr indent="-206121" lvl="0" marL="305435" rtl="0" algn="l">
              <a:lnSpc>
                <a:spcPct val="110000"/>
              </a:lnSpc>
              <a:spcBef>
                <a:spcPts val="940"/>
              </a:spcBef>
              <a:spcAft>
                <a:spcPts val="0"/>
              </a:spcAft>
              <a:buSzPct val="92000"/>
              <a:buNone/>
            </a:pPr>
            <a:r>
              <a:t/>
            </a:r>
            <a:endParaRPr/>
          </a:p>
        </p:txBody>
      </p:sp>
      <p:sp>
        <p:nvSpPr>
          <p:cNvPr id="184" name="Google Shape;184;p14"/>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90" name="Google Shape;190;p15"/>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656"/>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b="1" lang="en-IN" sz="1800">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b="1" lang="en-IN" sz="1800">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b="1" lang="en-IN" sz="1800">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0"/>
              </a:spcBef>
              <a:spcAft>
                <a:spcPts val="0"/>
              </a:spcAft>
              <a:buSzPts val="1656"/>
              <a:buNone/>
            </a:pPr>
            <a:r>
              <a:t/>
            </a:r>
            <a:endParaRPr sz="1500">
              <a:solidFill>
                <a:schemeClr val="dk1"/>
              </a:solidFill>
              <a:latin typeface="Arial"/>
              <a:ea typeface="Arial"/>
              <a:cs typeface="Arial"/>
              <a:sym typeface="Arial"/>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1. Data Collection: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2. Data Preprocessing:</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4. Deployment:</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5. Evaluation: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136" name="Google Shape;136;p7"/>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8"/>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144" name="Google Shape;144;p8"/>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9"/>
          <p:cNvPicPr preferRelativeResize="0"/>
          <p:nvPr/>
        </p:nvPicPr>
        <p:blipFill rotWithShape="1">
          <a:blip r:embed="rId3">
            <a:alphaModFix/>
          </a:blip>
          <a:srcRect b="0" l="0" r="0" t="0"/>
          <a:stretch/>
        </p:blipFill>
        <p:spPr>
          <a:xfrm>
            <a:off x="1209800" y="1362438"/>
            <a:ext cx="4076749" cy="4904725"/>
          </a:xfrm>
          <a:prstGeom prst="rect">
            <a:avLst/>
          </a:prstGeom>
          <a:noFill/>
          <a:ln>
            <a:noFill/>
          </a:ln>
        </p:spPr>
      </p:pic>
      <p:pic>
        <p:nvPicPr>
          <p:cNvPr id="152" name="Google Shape;152;p9"/>
          <p:cNvPicPr preferRelativeResize="0"/>
          <p:nvPr/>
        </p:nvPicPr>
        <p:blipFill rotWithShape="1">
          <a:blip r:embed="rId4">
            <a:alphaModFix/>
          </a:blip>
          <a:srcRect b="0" l="0" r="0" t="0"/>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dc:creator>
</cp:coreProperties>
</file>